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8" r:id="rId4"/>
    <p:sldId id="269" r:id="rId5"/>
    <p:sldId id="283" r:id="rId6"/>
    <p:sldId id="258" r:id="rId7"/>
    <p:sldId id="259" r:id="rId8"/>
    <p:sldId id="260" r:id="rId9"/>
    <p:sldId id="264" r:id="rId10"/>
    <p:sldId id="288" r:id="rId11"/>
    <p:sldId id="271" r:id="rId12"/>
    <p:sldId id="272" r:id="rId13"/>
    <p:sldId id="273" r:id="rId14"/>
    <p:sldId id="285" r:id="rId15"/>
    <p:sldId id="289" r:id="rId16"/>
    <p:sldId id="294" r:id="rId17"/>
    <p:sldId id="290" r:id="rId18"/>
    <p:sldId id="291" r:id="rId19"/>
    <p:sldId id="292" r:id="rId20"/>
    <p:sldId id="293" r:id="rId21"/>
    <p:sldId id="274" r:id="rId22"/>
    <p:sldId id="275" r:id="rId23"/>
    <p:sldId id="276" r:id="rId24"/>
    <p:sldId id="277" r:id="rId25"/>
    <p:sldId id="278" r:id="rId26"/>
    <p:sldId id="279" r:id="rId27"/>
    <p:sldId id="280" r:id="rId28"/>
    <p:sldId id="282" r:id="rId2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1" d="100"/>
          <a:sy n="111" d="100"/>
        </p:scale>
        <p:origin x="543" y="39"/>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D576C67-D435-483C-A546-FA7797F6F6BC}"/>
              </a:ext>
            </a:extLst>
          </p:cNvPr>
          <p:cNvCxnSpPr>
            <a:cxnSpLocks noChangeShapeType="1"/>
          </p:cNvCxnSpPr>
          <p:nvPr/>
        </p:nvCxnSpPr>
        <p:spPr bwMode="auto">
          <a:xfrm>
            <a:off x="1463675" y="3549650"/>
            <a:ext cx="2971800" cy="1588"/>
          </a:xfrm>
          <a:prstGeom prst="line">
            <a:avLst/>
          </a:prstGeom>
          <a:noFill/>
          <a:ln w="9525">
            <a:solidFill>
              <a:srgbClr val="E9E9E8"/>
            </a:solidFill>
            <a:round/>
            <a:headEnd/>
            <a:tailEnd/>
          </a:ln>
          <a:effectLst>
            <a:outerShdw blurRad="63500" algn="tl" rotWithShape="0">
              <a:srgbClr val="000000">
                <a:alpha val="54999"/>
              </a:srgbClr>
            </a:outerShdw>
          </a:effectLst>
          <a:extLst>
            <a:ext uri="{909E8E84-426E-40DD-AFC4-6F175D3DCCD1}">
              <a14:hiddenFill xmlns:a14="http://schemas.microsoft.com/office/drawing/2010/main">
                <a:noFill/>
              </a14:hiddenFill>
            </a:ext>
          </a:extLst>
        </p:spPr>
      </p:cxnSp>
      <p:cxnSp>
        <p:nvCxnSpPr>
          <p:cNvPr id="5" name="Straight Connector 4">
            <a:extLst>
              <a:ext uri="{FF2B5EF4-FFF2-40B4-BE49-F238E27FC236}">
                <a16:creationId xmlns:a16="http://schemas.microsoft.com/office/drawing/2014/main" id="{FD09FCC7-EFA1-473B-B76F-6AEA6870739A}"/>
              </a:ext>
            </a:extLst>
          </p:cNvPr>
          <p:cNvCxnSpPr>
            <a:cxnSpLocks noChangeShapeType="1"/>
          </p:cNvCxnSpPr>
          <p:nvPr/>
        </p:nvCxnSpPr>
        <p:spPr bwMode="auto">
          <a:xfrm>
            <a:off x="4708525" y="3549650"/>
            <a:ext cx="2971800" cy="1588"/>
          </a:xfrm>
          <a:prstGeom prst="line">
            <a:avLst/>
          </a:prstGeom>
          <a:noFill/>
          <a:ln w="9525">
            <a:solidFill>
              <a:srgbClr val="E9E9E8"/>
            </a:solidFill>
            <a:round/>
            <a:headEnd/>
            <a:tailEnd/>
          </a:ln>
          <a:effectLst>
            <a:outerShdw blurRad="63500" algn="tl" rotWithShape="0">
              <a:srgbClr val="000000">
                <a:alpha val="54999"/>
              </a:srgbClr>
            </a:outerShdw>
          </a:effectLst>
          <a:extLst>
            <a:ext uri="{909E8E84-426E-40DD-AFC4-6F175D3DCCD1}">
              <a14:hiddenFill xmlns:a14="http://schemas.microsoft.com/office/drawing/2010/main">
                <a:noFill/>
              </a14:hiddenFill>
            </a:ext>
          </a:extLst>
        </p:spPr>
      </p:cxnSp>
      <p:sp>
        <p:nvSpPr>
          <p:cNvPr id="6" name="Oval 5">
            <a:extLst>
              <a:ext uri="{FF2B5EF4-FFF2-40B4-BE49-F238E27FC236}">
                <a16:creationId xmlns:a16="http://schemas.microsoft.com/office/drawing/2014/main" id="{0AB7E2A8-F8C6-4850-A4AB-B602AD8CDACB}"/>
              </a:ext>
            </a:extLst>
          </p:cNvPr>
          <p:cNvSpPr>
            <a:spLocks noChangeArrowheads="1"/>
          </p:cNvSpPr>
          <p:nvPr/>
        </p:nvSpPr>
        <p:spPr bwMode="auto">
          <a:xfrm>
            <a:off x="4540250" y="3525838"/>
            <a:ext cx="46038" cy="46037"/>
          </a:xfrm>
          <a:prstGeom prst="ellipse">
            <a:avLst/>
          </a:prstGeom>
          <a:solidFill>
            <a:schemeClr val="accent2"/>
          </a:solidFill>
          <a:ln w="38100">
            <a:solidFill>
              <a:schemeClr val="accent2"/>
            </a:solidFill>
            <a:round/>
            <a:headEnd/>
            <a:tailEnd/>
          </a:ln>
          <a:effectLst>
            <a:outerShdw blurRad="63500" algn="tl" rotWithShape="0">
              <a:srgbClr val="000000">
                <a:alpha val="54999"/>
              </a:srgbClr>
            </a:outerShdw>
          </a:effectLst>
        </p:spPr>
        <p:txBody>
          <a:bodyPr anchor="ctr"/>
          <a:lstStyle/>
          <a:p>
            <a:pPr algn="ctr" fontAlgn="auto">
              <a:spcBef>
                <a:spcPts val="0"/>
              </a:spcBef>
              <a:spcAft>
                <a:spcPts val="0"/>
              </a:spcAft>
              <a:defRPr/>
            </a:pPr>
            <a:endParaRPr lang="en-US">
              <a:solidFill>
                <a:schemeClr val="lt1"/>
              </a:solidFill>
              <a:latin typeface="+mn-lt"/>
              <a:ea typeface="+mn-ea"/>
            </a:endParaRPr>
          </a:p>
        </p:txBody>
      </p:sp>
      <p:sp>
        <p:nvSpPr>
          <p:cNvPr id="9" name="Subtitle 8"/>
          <p:cNvSpPr>
            <a:spLocks noGrp="1"/>
          </p:cNvSpPr>
          <p:nvPr>
            <p:ph type="subTitle" idx="1"/>
          </p:nvPr>
        </p:nvSpPr>
        <p:spPr>
          <a:xfrm>
            <a:off x="457200" y="3699804"/>
            <a:ext cx="8305800" cy="1143000"/>
          </a:xfrm>
        </p:spPr>
        <p:txBody>
          <a:bodyPr>
            <a:noAutofit/>
          </a:bodyPr>
          <a:lstStyle>
            <a:lvl1pPr marL="0" indent="0" algn="ctr">
              <a:buNone/>
              <a:defRPr sz="2200" spc="10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28" name="Title 27"/>
          <p:cNvSpPr>
            <a:spLocks noGrp="1"/>
          </p:cNvSpPr>
          <p:nvPr>
            <p:ph type="ctrTitle"/>
          </p:nvPr>
        </p:nvSpPr>
        <p:spPr>
          <a:xfrm>
            <a:off x="457200" y="1433732"/>
            <a:ext cx="8305800" cy="1981200"/>
          </a:xfrm>
          <a:ln w="6350" cap="rnd">
            <a:noFill/>
          </a:ln>
        </p:spPr>
        <p:txBody>
          <a:bodyPr>
            <a:noAutofit/>
          </a:bodyPr>
          <a:lstStyle>
            <a:lvl1pPr algn="ctr">
              <a:defRPr lang="en-US" sz="4800" b="0" dirty="0">
                <a:ln w="3200">
                  <a:solidFill>
                    <a:schemeClr val="bg2">
                      <a:shade val="75000"/>
                      <a:alpha val="25000"/>
                    </a:schemeClr>
                  </a:solidFill>
                  <a:prstDash val="solid"/>
                  <a:round/>
                </a:ln>
                <a:solidFill>
                  <a:srgbClr val="F9F9F9"/>
                </a:solidFill>
                <a:effectLst>
                  <a:innerShdw blurRad="50800" dist="25400" dir="13500000">
                    <a:srgbClr val="000000">
                      <a:alpha val="70000"/>
                    </a:srgbClr>
                  </a:innerShdw>
                </a:effectLst>
              </a:defRPr>
            </a:lvl1pPr>
          </a:lstStyle>
          <a:p>
            <a:r>
              <a:rPr lang="en-US"/>
              <a:t>Click to edit Master title style</a:t>
            </a:r>
          </a:p>
        </p:txBody>
      </p:sp>
      <p:sp>
        <p:nvSpPr>
          <p:cNvPr id="7" name="Date Placeholder 14">
            <a:extLst>
              <a:ext uri="{FF2B5EF4-FFF2-40B4-BE49-F238E27FC236}">
                <a16:creationId xmlns:a16="http://schemas.microsoft.com/office/drawing/2014/main" id="{8844619C-C26D-4F6D-8A2A-1CE5AE3F0755}"/>
              </a:ext>
            </a:extLst>
          </p:cNvPr>
          <p:cNvSpPr>
            <a:spLocks noGrp="1"/>
          </p:cNvSpPr>
          <p:nvPr>
            <p:ph type="dt" sz="half" idx="10"/>
          </p:nvPr>
        </p:nvSpPr>
        <p:spPr/>
        <p:txBody>
          <a:bodyPr/>
          <a:lstStyle>
            <a:lvl1pPr>
              <a:defRPr smtClean="0"/>
            </a:lvl1pPr>
          </a:lstStyle>
          <a:p>
            <a:pPr>
              <a:defRPr/>
            </a:pPr>
            <a:fld id="{89E860A8-D9D5-4C9B-A3ED-C48031C503AD}" type="datetimeFigureOut">
              <a:rPr lang="en-US" altLang="en-US"/>
              <a:pPr>
                <a:defRPr/>
              </a:pPr>
              <a:t>5/22/2019</a:t>
            </a:fld>
            <a:endParaRPr lang="en-AU" altLang="en-US"/>
          </a:p>
        </p:txBody>
      </p:sp>
      <p:sp>
        <p:nvSpPr>
          <p:cNvPr id="8" name="Slide Number Placeholder 15">
            <a:extLst>
              <a:ext uri="{FF2B5EF4-FFF2-40B4-BE49-F238E27FC236}">
                <a16:creationId xmlns:a16="http://schemas.microsoft.com/office/drawing/2014/main" id="{FD9DCDAB-C064-4EC7-8683-FE3B546C3F8F}"/>
              </a:ext>
            </a:extLst>
          </p:cNvPr>
          <p:cNvSpPr>
            <a:spLocks noGrp="1"/>
          </p:cNvSpPr>
          <p:nvPr>
            <p:ph type="sldNum" sz="quarter" idx="11"/>
          </p:nvPr>
        </p:nvSpPr>
        <p:spPr/>
        <p:txBody>
          <a:bodyPr/>
          <a:lstStyle>
            <a:lvl1pPr>
              <a:defRPr/>
            </a:lvl1pPr>
          </a:lstStyle>
          <a:p>
            <a:fld id="{ACAAF420-A3A7-486B-9D7A-F53AAE8474E4}" type="slidenum">
              <a:rPr lang="en-AU" altLang="en-US"/>
              <a:pPr/>
              <a:t>‹#›</a:t>
            </a:fld>
            <a:endParaRPr lang="en-AU" altLang="en-US"/>
          </a:p>
        </p:txBody>
      </p:sp>
      <p:sp>
        <p:nvSpPr>
          <p:cNvPr id="10" name="Footer Placeholder 16">
            <a:extLst>
              <a:ext uri="{FF2B5EF4-FFF2-40B4-BE49-F238E27FC236}">
                <a16:creationId xmlns:a16="http://schemas.microsoft.com/office/drawing/2014/main" id="{5C8B00EC-90AE-48FA-9BED-A6BFB76B6E63}"/>
              </a:ext>
            </a:extLst>
          </p:cNvPr>
          <p:cNvSpPr>
            <a:spLocks noGrp="1"/>
          </p:cNvSpPr>
          <p:nvPr>
            <p:ph type="ftr" sz="quarter" idx="12"/>
          </p:nvPr>
        </p:nvSpPr>
        <p:spPr/>
        <p:txBody>
          <a:bodyPr/>
          <a:lstStyle>
            <a:lvl1pPr>
              <a:defRPr/>
            </a:lvl1pPr>
          </a:lstStyle>
          <a:p>
            <a:pPr>
              <a:defRPr/>
            </a:pPr>
            <a:endParaRPr lang="en-AU"/>
          </a:p>
        </p:txBody>
      </p:sp>
    </p:spTree>
    <p:extLst>
      <p:ext uri="{BB962C8B-B14F-4D97-AF65-F5344CB8AC3E}">
        <p14:creationId xmlns:p14="http://schemas.microsoft.com/office/powerpoint/2010/main" val="19077559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3">
            <a:extLst>
              <a:ext uri="{FF2B5EF4-FFF2-40B4-BE49-F238E27FC236}">
                <a16:creationId xmlns:a16="http://schemas.microsoft.com/office/drawing/2014/main" id="{98F50710-A3DF-4CB5-B179-0D3C97F313A0}"/>
              </a:ext>
            </a:extLst>
          </p:cNvPr>
          <p:cNvSpPr>
            <a:spLocks noGrp="1"/>
          </p:cNvSpPr>
          <p:nvPr>
            <p:ph type="dt" sz="half" idx="10"/>
          </p:nvPr>
        </p:nvSpPr>
        <p:spPr/>
        <p:txBody>
          <a:bodyPr/>
          <a:lstStyle>
            <a:lvl1pPr>
              <a:defRPr/>
            </a:lvl1pPr>
          </a:lstStyle>
          <a:p>
            <a:pPr>
              <a:defRPr/>
            </a:pPr>
            <a:fld id="{A8ED61DC-C77B-4A2D-95FF-4FD17C493307}" type="datetimeFigureOut">
              <a:rPr lang="en-US" altLang="en-US"/>
              <a:pPr>
                <a:defRPr/>
              </a:pPr>
              <a:t>5/22/2019</a:t>
            </a:fld>
            <a:endParaRPr lang="en-AU" altLang="en-US"/>
          </a:p>
        </p:txBody>
      </p:sp>
      <p:sp>
        <p:nvSpPr>
          <p:cNvPr id="5" name="Footer Placeholder 9">
            <a:extLst>
              <a:ext uri="{FF2B5EF4-FFF2-40B4-BE49-F238E27FC236}">
                <a16:creationId xmlns:a16="http://schemas.microsoft.com/office/drawing/2014/main" id="{B5A100F1-E7C5-44A9-8B92-F530DF0FC459}"/>
              </a:ext>
            </a:extLst>
          </p:cNvPr>
          <p:cNvSpPr>
            <a:spLocks noGrp="1"/>
          </p:cNvSpPr>
          <p:nvPr>
            <p:ph type="ftr" sz="quarter" idx="11"/>
          </p:nvPr>
        </p:nvSpPr>
        <p:spPr/>
        <p:txBody>
          <a:bodyPr/>
          <a:lstStyle>
            <a:lvl1pPr>
              <a:defRPr/>
            </a:lvl1pPr>
          </a:lstStyle>
          <a:p>
            <a:pPr>
              <a:defRPr/>
            </a:pPr>
            <a:endParaRPr lang="en-AU"/>
          </a:p>
        </p:txBody>
      </p:sp>
      <p:sp>
        <p:nvSpPr>
          <p:cNvPr id="6" name="Slide Number Placeholder 21">
            <a:extLst>
              <a:ext uri="{FF2B5EF4-FFF2-40B4-BE49-F238E27FC236}">
                <a16:creationId xmlns:a16="http://schemas.microsoft.com/office/drawing/2014/main" id="{27A44324-2CB5-4731-8AB9-200D0DBA0E99}"/>
              </a:ext>
            </a:extLst>
          </p:cNvPr>
          <p:cNvSpPr>
            <a:spLocks noGrp="1"/>
          </p:cNvSpPr>
          <p:nvPr>
            <p:ph type="sldNum" sz="quarter" idx="12"/>
          </p:nvPr>
        </p:nvSpPr>
        <p:spPr/>
        <p:txBody>
          <a:bodyPr/>
          <a:lstStyle>
            <a:lvl1pPr>
              <a:defRPr/>
            </a:lvl1pPr>
          </a:lstStyle>
          <a:p>
            <a:fld id="{34CBF328-833F-4BE5-890B-C57A8F1FA9A0}" type="slidenum">
              <a:rPr lang="en-AU" altLang="en-US"/>
              <a:pPr/>
              <a:t>‹#›</a:t>
            </a:fld>
            <a:endParaRPr lang="en-AU" altLang="en-US"/>
          </a:p>
        </p:txBody>
      </p:sp>
    </p:spTree>
    <p:extLst>
      <p:ext uri="{BB962C8B-B14F-4D97-AF65-F5344CB8AC3E}">
        <p14:creationId xmlns:p14="http://schemas.microsoft.com/office/powerpoint/2010/main" val="726695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3">
            <a:extLst>
              <a:ext uri="{FF2B5EF4-FFF2-40B4-BE49-F238E27FC236}">
                <a16:creationId xmlns:a16="http://schemas.microsoft.com/office/drawing/2014/main" id="{4CA229D5-5893-48DB-8906-5AEF297773CE}"/>
              </a:ext>
            </a:extLst>
          </p:cNvPr>
          <p:cNvSpPr>
            <a:spLocks noGrp="1"/>
          </p:cNvSpPr>
          <p:nvPr>
            <p:ph type="dt" sz="half" idx="10"/>
          </p:nvPr>
        </p:nvSpPr>
        <p:spPr/>
        <p:txBody>
          <a:bodyPr/>
          <a:lstStyle>
            <a:lvl1pPr>
              <a:defRPr/>
            </a:lvl1pPr>
          </a:lstStyle>
          <a:p>
            <a:pPr>
              <a:defRPr/>
            </a:pPr>
            <a:fld id="{255C106C-B1EB-427E-B883-21032EF5D959}" type="datetimeFigureOut">
              <a:rPr lang="en-US" altLang="en-US"/>
              <a:pPr>
                <a:defRPr/>
              </a:pPr>
              <a:t>5/22/2019</a:t>
            </a:fld>
            <a:endParaRPr lang="en-AU" altLang="en-US"/>
          </a:p>
        </p:txBody>
      </p:sp>
      <p:sp>
        <p:nvSpPr>
          <p:cNvPr id="5" name="Footer Placeholder 9">
            <a:extLst>
              <a:ext uri="{FF2B5EF4-FFF2-40B4-BE49-F238E27FC236}">
                <a16:creationId xmlns:a16="http://schemas.microsoft.com/office/drawing/2014/main" id="{0A4B5106-1F13-4286-B419-B97FEF38E36A}"/>
              </a:ext>
            </a:extLst>
          </p:cNvPr>
          <p:cNvSpPr>
            <a:spLocks noGrp="1"/>
          </p:cNvSpPr>
          <p:nvPr>
            <p:ph type="ftr" sz="quarter" idx="11"/>
          </p:nvPr>
        </p:nvSpPr>
        <p:spPr/>
        <p:txBody>
          <a:bodyPr/>
          <a:lstStyle>
            <a:lvl1pPr>
              <a:defRPr/>
            </a:lvl1pPr>
          </a:lstStyle>
          <a:p>
            <a:pPr>
              <a:defRPr/>
            </a:pPr>
            <a:endParaRPr lang="en-AU"/>
          </a:p>
        </p:txBody>
      </p:sp>
      <p:sp>
        <p:nvSpPr>
          <p:cNvPr id="6" name="Slide Number Placeholder 21">
            <a:extLst>
              <a:ext uri="{FF2B5EF4-FFF2-40B4-BE49-F238E27FC236}">
                <a16:creationId xmlns:a16="http://schemas.microsoft.com/office/drawing/2014/main" id="{C1C22455-9AE2-4EC6-B441-7D4D0DE82A8C}"/>
              </a:ext>
            </a:extLst>
          </p:cNvPr>
          <p:cNvSpPr>
            <a:spLocks noGrp="1"/>
          </p:cNvSpPr>
          <p:nvPr>
            <p:ph type="sldNum" sz="quarter" idx="12"/>
          </p:nvPr>
        </p:nvSpPr>
        <p:spPr/>
        <p:txBody>
          <a:bodyPr/>
          <a:lstStyle>
            <a:lvl1pPr>
              <a:defRPr/>
            </a:lvl1pPr>
          </a:lstStyle>
          <a:p>
            <a:fld id="{549AE06F-181C-4717-A504-9AE25CB3626C}" type="slidenum">
              <a:rPr lang="en-AU" altLang="en-US"/>
              <a:pPr/>
              <a:t>‹#›</a:t>
            </a:fld>
            <a:endParaRPr lang="en-AU" altLang="en-US"/>
          </a:p>
        </p:txBody>
      </p:sp>
    </p:spTree>
    <p:extLst>
      <p:ext uri="{BB962C8B-B14F-4D97-AF65-F5344CB8AC3E}">
        <p14:creationId xmlns:p14="http://schemas.microsoft.com/office/powerpoint/2010/main" val="58197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endParaRPr lang="en-AU"/>
          </a:p>
        </p:txBody>
      </p:sp>
      <p:sp>
        <p:nvSpPr>
          <p:cNvPr id="3" name="Text Placeholder 2"/>
          <p:cNvSpPr>
            <a:spLocks noGrp="1"/>
          </p:cNvSpPr>
          <p:nvPr>
            <p:ph type="body" sz="half" idx="1"/>
          </p:nvPr>
        </p:nvSpPr>
        <p:spPr>
          <a:xfrm>
            <a:off x="457200" y="1600200"/>
            <a:ext cx="8229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57200" y="3938588"/>
            <a:ext cx="8229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A84D5B4E-E69A-43A6-922D-0F4DCD5861BB}"/>
              </a:ext>
            </a:extLst>
          </p:cNvPr>
          <p:cNvSpPr>
            <a:spLocks noGrp="1"/>
          </p:cNvSpPr>
          <p:nvPr>
            <p:ph type="dt" sz="half" idx="10"/>
          </p:nvPr>
        </p:nvSpPr>
        <p:spPr>
          <a:xfrm>
            <a:off x="457200" y="6245225"/>
            <a:ext cx="2133600" cy="476250"/>
          </a:xfrm>
        </p:spPr>
        <p:txBody>
          <a:bodyPr/>
          <a:lstStyle>
            <a:lvl1pPr>
              <a:defRPr smtClean="0"/>
            </a:lvl1pPr>
          </a:lstStyle>
          <a:p>
            <a:pPr>
              <a:defRPr/>
            </a:pPr>
            <a:endParaRPr lang="en-AU" altLang="en-US"/>
          </a:p>
        </p:txBody>
      </p:sp>
      <p:sp>
        <p:nvSpPr>
          <p:cNvPr id="6" name="Footer Placeholder 5">
            <a:extLst>
              <a:ext uri="{FF2B5EF4-FFF2-40B4-BE49-F238E27FC236}">
                <a16:creationId xmlns:a16="http://schemas.microsoft.com/office/drawing/2014/main" id="{581FE53A-F976-4F1B-B068-5EB2D3A62304}"/>
              </a:ext>
            </a:extLst>
          </p:cNvPr>
          <p:cNvSpPr>
            <a:spLocks noGrp="1"/>
          </p:cNvSpPr>
          <p:nvPr>
            <p:ph type="ftr" sz="quarter" idx="11"/>
          </p:nvPr>
        </p:nvSpPr>
        <p:spPr>
          <a:xfrm>
            <a:off x="3124200" y="6245225"/>
            <a:ext cx="2895600" cy="476250"/>
          </a:xfrm>
        </p:spPr>
        <p:txBody>
          <a:bodyPr/>
          <a:lstStyle>
            <a:lvl1pPr>
              <a:defRPr/>
            </a:lvl1pPr>
          </a:lstStyle>
          <a:p>
            <a:pPr>
              <a:defRPr/>
            </a:pPr>
            <a:endParaRPr lang="en-AU" altLang="en-US"/>
          </a:p>
        </p:txBody>
      </p:sp>
      <p:sp>
        <p:nvSpPr>
          <p:cNvPr id="7" name="Slide Number Placeholder 6">
            <a:extLst>
              <a:ext uri="{FF2B5EF4-FFF2-40B4-BE49-F238E27FC236}">
                <a16:creationId xmlns:a16="http://schemas.microsoft.com/office/drawing/2014/main" id="{89A8B4EE-02D7-4219-AD2E-6F5FB47C26EC}"/>
              </a:ext>
            </a:extLst>
          </p:cNvPr>
          <p:cNvSpPr>
            <a:spLocks noGrp="1"/>
          </p:cNvSpPr>
          <p:nvPr>
            <p:ph type="sldNum" sz="quarter" idx="12"/>
          </p:nvPr>
        </p:nvSpPr>
        <p:spPr>
          <a:xfrm>
            <a:off x="6553200" y="6245225"/>
            <a:ext cx="2133600" cy="476250"/>
          </a:xfrm>
        </p:spPr>
        <p:txBody>
          <a:bodyPr/>
          <a:lstStyle>
            <a:lvl1pPr>
              <a:defRPr/>
            </a:lvl1pPr>
          </a:lstStyle>
          <a:p>
            <a:fld id="{2792CE98-F960-48D0-95D3-D5063F50AE70}" type="slidenum">
              <a:rPr lang="en-AU" altLang="en-US"/>
              <a:pPr/>
              <a:t>‹#›</a:t>
            </a:fld>
            <a:endParaRPr lang="en-AU" altLang="en-US"/>
          </a:p>
        </p:txBody>
      </p:sp>
    </p:spTree>
    <p:extLst>
      <p:ext uri="{BB962C8B-B14F-4D97-AF65-F5344CB8AC3E}">
        <p14:creationId xmlns:p14="http://schemas.microsoft.com/office/powerpoint/2010/main" val="993485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Content Placeholder 8"/>
          <p:cNvSpPr>
            <a:spLocks noGrp="1"/>
          </p:cNvSpPr>
          <p:nvPr>
            <p:ph idx="1"/>
          </p:nvPr>
        </p:nvSpPr>
        <p:spPr>
          <a:xfrm>
            <a:off x="457200" y="1524000"/>
            <a:ext cx="82296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16"/>
          <p:cNvSpPr>
            <a:spLocks noGrp="1"/>
          </p:cNvSpPr>
          <p:nvPr>
            <p:ph type="title"/>
          </p:nvPr>
        </p:nvSpPr>
        <p:spPr/>
        <p:txBody>
          <a:bodyPr rtlCol="0"/>
          <a:lstStyle/>
          <a:p>
            <a:r>
              <a:rPr lang="en-US"/>
              <a:t>Click to edit Master title style</a:t>
            </a:r>
          </a:p>
        </p:txBody>
      </p:sp>
      <p:sp>
        <p:nvSpPr>
          <p:cNvPr id="4" name="Date Placeholder 23">
            <a:extLst>
              <a:ext uri="{FF2B5EF4-FFF2-40B4-BE49-F238E27FC236}">
                <a16:creationId xmlns:a16="http://schemas.microsoft.com/office/drawing/2014/main" id="{D82A6327-2F40-41CE-B1A4-61B6ADABC1CE}"/>
              </a:ext>
            </a:extLst>
          </p:cNvPr>
          <p:cNvSpPr>
            <a:spLocks noGrp="1"/>
          </p:cNvSpPr>
          <p:nvPr>
            <p:ph type="dt" sz="half" idx="10"/>
          </p:nvPr>
        </p:nvSpPr>
        <p:spPr/>
        <p:txBody>
          <a:bodyPr/>
          <a:lstStyle>
            <a:lvl1pPr>
              <a:defRPr/>
            </a:lvl1pPr>
          </a:lstStyle>
          <a:p>
            <a:pPr>
              <a:defRPr/>
            </a:pPr>
            <a:fld id="{D718068E-B07F-4083-ACA0-B9831763C718}" type="datetimeFigureOut">
              <a:rPr lang="en-US" altLang="en-US"/>
              <a:pPr>
                <a:defRPr/>
              </a:pPr>
              <a:t>5/22/2019</a:t>
            </a:fld>
            <a:endParaRPr lang="en-AU" altLang="en-US"/>
          </a:p>
        </p:txBody>
      </p:sp>
      <p:sp>
        <p:nvSpPr>
          <p:cNvPr id="5" name="Footer Placeholder 9">
            <a:extLst>
              <a:ext uri="{FF2B5EF4-FFF2-40B4-BE49-F238E27FC236}">
                <a16:creationId xmlns:a16="http://schemas.microsoft.com/office/drawing/2014/main" id="{C7DFB1C9-AB3D-420F-9F49-687C56782912}"/>
              </a:ext>
            </a:extLst>
          </p:cNvPr>
          <p:cNvSpPr>
            <a:spLocks noGrp="1"/>
          </p:cNvSpPr>
          <p:nvPr>
            <p:ph type="ftr" sz="quarter" idx="11"/>
          </p:nvPr>
        </p:nvSpPr>
        <p:spPr/>
        <p:txBody>
          <a:bodyPr/>
          <a:lstStyle>
            <a:lvl1pPr>
              <a:defRPr/>
            </a:lvl1pPr>
          </a:lstStyle>
          <a:p>
            <a:pPr>
              <a:defRPr/>
            </a:pPr>
            <a:endParaRPr lang="en-AU"/>
          </a:p>
        </p:txBody>
      </p:sp>
      <p:sp>
        <p:nvSpPr>
          <p:cNvPr id="6" name="Slide Number Placeholder 21">
            <a:extLst>
              <a:ext uri="{FF2B5EF4-FFF2-40B4-BE49-F238E27FC236}">
                <a16:creationId xmlns:a16="http://schemas.microsoft.com/office/drawing/2014/main" id="{6F435D80-68A1-47DC-834E-994E86E2223F}"/>
              </a:ext>
            </a:extLst>
          </p:cNvPr>
          <p:cNvSpPr>
            <a:spLocks noGrp="1"/>
          </p:cNvSpPr>
          <p:nvPr>
            <p:ph type="sldNum" sz="quarter" idx="12"/>
          </p:nvPr>
        </p:nvSpPr>
        <p:spPr/>
        <p:txBody>
          <a:bodyPr/>
          <a:lstStyle>
            <a:lvl1pPr>
              <a:defRPr/>
            </a:lvl1pPr>
          </a:lstStyle>
          <a:p>
            <a:fld id="{96A1E6E9-93E5-4F95-AADE-79CF707CA737}" type="slidenum">
              <a:rPr lang="en-AU" altLang="en-US"/>
              <a:pPr/>
              <a:t>‹#›</a:t>
            </a:fld>
            <a:endParaRPr lang="en-AU" altLang="en-US"/>
          </a:p>
        </p:txBody>
      </p:sp>
    </p:spTree>
    <p:extLst>
      <p:ext uri="{BB962C8B-B14F-4D97-AF65-F5344CB8AC3E}">
        <p14:creationId xmlns:p14="http://schemas.microsoft.com/office/powerpoint/2010/main" val="933731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C4DBC18-34BE-4D14-87B7-8C7EC33FC0B4}"/>
              </a:ext>
            </a:extLst>
          </p:cNvPr>
          <p:cNvCxnSpPr>
            <a:cxnSpLocks noChangeShapeType="1"/>
          </p:cNvCxnSpPr>
          <p:nvPr/>
        </p:nvCxnSpPr>
        <p:spPr bwMode="auto">
          <a:xfrm>
            <a:off x="685800" y="4916488"/>
            <a:ext cx="7924800" cy="4762"/>
          </a:xfrm>
          <a:prstGeom prst="line">
            <a:avLst/>
          </a:prstGeom>
          <a:noFill/>
          <a:ln w="9525">
            <a:solidFill>
              <a:srgbClr val="E9E9E8"/>
            </a:solidFill>
            <a:round/>
            <a:headEnd/>
            <a:tailEnd/>
          </a:ln>
          <a:effectLst>
            <a:outerShdw blurRad="63500" algn="tl" rotWithShape="0">
              <a:srgbClr val="000000">
                <a:alpha val="54999"/>
              </a:srgbClr>
            </a:outerShdw>
          </a:effectLst>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685800" y="3505200"/>
            <a:ext cx="7924800" cy="1371600"/>
          </a:xfrm>
        </p:spPr>
        <p:txBody>
          <a:bodyPr>
            <a:noAutofit/>
          </a:bodyPr>
          <a:lstStyle>
            <a:lvl1pPr algn="l" rtl="0">
              <a:spcBef>
                <a:spcPct val="0"/>
              </a:spcBef>
              <a:buNone/>
              <a:defRPr lang="en-US" sz="4800" b="0" dirty="0">
                <a:ln w="3200">
                  <a:solidFill>
                    <a:schemeClr val="bg2">
                      <a:shade val="25000"/>
                      <a:alpha val="25000"/>
                    </a:schemeClr>
                  </a:solidFill>
                  <a:prstDash val="solid"/>
                  <a:round/>
                </a:ln>
                <a:solidFill>
                  <a:srgbClr val="F9F9F9"/>
                </a:solidFill>
                <a:effectLst>
                  <a:innerShdw blurRad="38100" dist="25400" dir="13500000">
                    <a:prstClr val="black">
                      <a:alpha val="70000"/>
                    </a:prstClr>
                  </a:innerShdw>
                </a:effectLst>
              </a:defRPr>
            </a:lvl1pPr>
          </a:lstStyle>
          <a:p>
            <a:r>
              <a:rPr lang="en-US"/>
              <a:t>Click to edit Master title style</a:t>
            </a:r>
          </a:p>
        </p:txBody>
      </p:sp>
      <p:sp>
        <p:nvSpPr>
          <p:cNvPr id="3" name="Text Placeholder 2"/>
          <p:cNvSpPr>
            <a:spLocks noGrp="1"/>
          </p:cNvSpPr>
          <p:nvPr>
            <p:ph type="body" idx="1"/>
          </p:nvPr>
        </p:nvSpPr>
        <p:spPr>
          <a:xfrm>
            <a:off x="685800" y="4958864"/>
            <a:ext cx="7924800" cy="984736"/>
          </a:xfrm>
        </p:spPr>
        <p:txBody>
          <a:bodyPr/>
          <a:lstStyle>
            <a:lvl1pPr marL="0" indent="0">
              <a:buNone/>
              <a:defRPr sz="2000" spc="10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5" name="Date Placeholder 3">
            <a:extLst>
              <a:ext uri="{FF2B5EF4-FFF2-40B4-BE49-F238E27FC236}">
                <a16:creationId xmlns:a16="http://schemas.microsoft.com/office/drawing/2014/main" id="{45CD0A7E-12F8-41BE-B77B-04472E182F8F}"/>
              </a:ext>
            </a:extLst>
          </p:cNvPr>
          <p:cNvSpPr>
            <a:spLocks noGrp="1"/>
          </p:cNvSpPr>
          <p:nvPr>
            <p:ph type="dt" sz="half" idx="10"/>
          </p:nvPr>
        </p:nvSpPr>
        <p:spPr/>
        <p:txBody>
          <a:bodyPr/>
          <a:lstStyle>
            <a:lvl1pPr>
              <a:defRPr smtClean="0"/>
            </a:lvl1pPr>
          </a:lstStyle>
          <a:p>
            <a:pPr>
              <a:defRPr/>
            </a:pPr>
            <a:fld id="{2646ADA2-E82F-4311-9D78-6658E6F2C7AB}" type="datetimeFigureOut">
              <a:rPr lang="en-US" altLang="en-US"/>
              <a:pPr>
                <a:defRPr/>
              </a:pPr>
              <a:t>5/22/2019</a:t>
            </a:fld>
            <a:endParaRPr lang="en-AU" altLang="en-US"/>
          </a:p>
        </p:txBody>
      </p:sp>
      <p:sp>
        <p:nvSpPr>
          <p:cNvPr id="6" name="Footer Placeholder 4">
            <a:extLst>
              <a:ext uri="{FF2B5EF4-FFF2-40B4-BE49-F238E27FC236}">
                <a16:creationId xmlns:a16="http://schemas.microsoft.com/office/drawing/2014/main" id="{B913DD6A-8D38-4BBB-9314-F2446F51C4DD}"/>
              </a:ext>
            </a:extLst>
          </p:cNvPr>
          <p:cNvSpPr>
            <a:spLocks noGrp="1"/>
          </p:cNvSpPr>
          <p:nvPr>
            <p:ph type="ftr" sz="quarter" idx="11"/>
          </p:nvPr>
        </p:nvSpPr>
        <p:spPr/>
        <p:txBody>
          <a:bodyPr/>
          <a:lstStyle>
            <a:lvl1pPr>
              <a:defRPr/>
            </a:lvl1pPr>
          </a:lstStyle>
          <a:p>
            <a:pPr>
              <a:defRPr/>
            </a:pPr>
            <a:endParaRPr lang="en-AU"/>
          </a:p>
        </p:txBody>
      </p:sp>
      <p:sp>
        <p:nvSpPr>
          <p:cNvPr id="7" name="Slide Number Placeholder 5">
            <a:extLst>
              <a:ext uri="{FF2B5EF4-FFF2-40B4-BE49-F238E27FC236}">
                <a16:creationId xmlns:a16="http://schemas.microsoft.com/office/drawing/2014/main" id="{FF28ED41-CA0C-49A1-B29F-A489B13BC3F0}"/>
              </a:ext>
            </a:extLst>
          </p:cNvPr>
          <p:cNvSpPr>
            <a:spLocks noGrp="1"/>
          </p:cNvSpPr>
          <p:nvPr>
            <p:ph type="sldNum" sz="quarter" idx="12"/>
          </p:nvPr>
        </p:nvSpPr>
        <p:spPr/>
        <p:txBody>
          <a:bodyPr/>
          <a:lstStyle>
            <a:lvl1pPr>
              <a:defRPr/>
            </a:lvl1pPr>
          </a:lstStyle>
          <a:p>
            <a:fld id="{A9C4884D-91E3-42B1-BDDA-24C547D8FD79}" type="slidenum">
              <a:rPr lang="en-AU" altLang="en-US"/>
              <a:pPr/>
              <a:t>‹#›</a:t>
            </a:fld>
            <a:endParaRPr lang="en-AU" altLang="en-US"/>
          </a:p>
        </p:txBody>
      </p:sp>
    </p:spTree>
    <p:extLst>
      <p:ext uri="{BB962C8B-B14F-4D97-AF65-F5344CB8AC3E}">
        <p14:creationId xmlns:p14="http://schemas.microsoft.com/office/powerpoint/2010/main" val="2058561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1" name="Content Placeholder 10"/>
          <p:cNvSpPr>
            <a:spLocks noGrp="1"/>
          </p:cNvSpPr>
          <p:nvPr>
            <p:ph sz="half" idx="1"/>
          </p:nvPr>
        </p:nvSpPr>
        <p:spPr>
          <a:xfrm>
            <a:off x="457200" y="1524000"/>
            <a:ext cx="4059936"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2"/>
          </p:nvPr>
        </p:nvSpPr>
        <p:spPr>
          <a:xfrm>
            <a:off x="4648200" y="1524000"/>
            <a:ext cx="4059936"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3">
            <a:extLst>
              <a:ext uri="{FF2B5EF4-FFF2-40B4-BE49-F238E27FC236}">
                <a16:creationId xmlns:a16="http://schemas.microsoft.com/office/drawing/2014/main" id="{F88B568D-67D7-4230-A663-A33C95DF4252}"/>
              </a:ext>
            </a:extLst>
          </p:cNvPr>
          <p:cNvSpPr>
            <a:spLocks noGrp="1"/>
          </p:cNvSpPr>
          <p:nvPr>
            <p:ph type="dt" sz="half" idx="10"/>
          </p:nvPr>
        </p:nvSpPr>
        <p:spPr/>
        <p:txBody>
          <a:bodyPr/>
          <a:lstStyle>
            <a:lvl1pPr>
              <a:defRPr/>
            </a:lvl1pPr>
          </a:lstStyle>
          <a:p>
            <a:pPr>
              <a:defRPr/>
            </a:pPr>
            <a:fld id="{A13C49C5-A429-4A71-A691-B693FDEB6AB5}" type="datetimeFigureOut">
              <a:rPr lang="en-US" altLang="en-US"/>
              <a:pPr>
                <a:defRPr/>
              </a:pPr>
              <a:t>5/22/2019</a:t>
            </a:fld>
            <a:endParaRPr lang="en-AU" altLang="en-US"/>
          </a:p>
        </p:txBody>
      </p:sp>
      <p:sp>
        <p:nvSpPr>
          <p:cNvPr id="6" name="Footer Placeholder 9">
            <a:extLst>
              <a:ext uri="{FF2B5EF4-FFF2-40B4-BE49-F238E27FC236}">
                <a16:creationId xmlns:a16="http://schemas.microsoft.com/office/drawing/2014/main" id="{7AB7A44A-6995-49F1-91D6-4F45A40FE41D}"/>
              </a:ext>
            </a:extLst>
          </p:cNvPr>
          <p:cNvSpPr>
            <a:spLocks noGrp="1"/>
          </p:cNvSpPr>
          <p:nvPr>
            <p:ph type="ftr" sz="quarter" idx="11"/>
          </p:nvPr>
        </p:nvSpPr>
        <p:spPr/>
        <p:txBody>
          <a:bodyPr/>
          <a:lstStyle>
            <a:lvl1pPr>
              <a:defRPr/>
            </a:lvl1pPr>
          </a:lstStyle>
          <a:p>
            <a:pPr>
              <a:defRPr/>
            </a:pPr>
            <a:endParaRPr lang="en-AU"/>
          </a:p>
        </p:txBody>
      </p:sp>
      <p:sp>
        <p:nvSpPr>
          <p:cNvPr id="7" name="Slide Number Placeholder 21">
            <a:extLst>
              <a:ext uri="{FF2B5EF4-FFF2-40B4-BE49-F238E27FC236}">
                <a16:creationId xmlns:a16="http://schemas.microsoft.com/office/drawing/2014/main" id="{348C1D29-A539-4C88-95C3-407799843C39}"/>
              </a:ext>
            </a:extLst>
          </p:cNvPr>
          <p:cNvSpPr>
            <a:spLocks noGrp="1"/>
          </p:cNvSpPr>
          <p:nvPr>
            <p:ph type="sldNum" sz="quarter" idx="12"/>
          </p:nvPr>
        </p:nvSpPr>
        <p:spPr/>
        <p:txBody>
          <a:bodyPr/>
          <a:lstStyle>
            <a:lvl1pPr>
              <a:defRPr/>
            </a:lvl1pPr>
          </a:lstStyle>
          <a:p>
            <a:fld id="{C34F389E-19EC-4E3E-B69D-15A5E610DB23}" type="slidenum">
              <a:rPr lang="en-AU" altLang="en-US"/>
              <a:pPr/>
              <a:t>‹#›</a:t>
            </a:fld>
            <a:endParaRPr lang="en-AU" altLang="en-US"/>
          </a:p>
        </p:txBody>
      </p:sp>
    </p:spTree>
    <p:extLst>
      <p:ext uri="{BB962C8B-B14F-4D97-AF65-F5344CB8AC3E}">
        <p14:creationId xmlns:p14="http://schemas.microsoft.com/office/powerpoint/2010/main" val="2645559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68729A9-488F-471A-954B-3540D3BF1223}"/>
              </a:ext>
            </a:extLst>
          </p:cNvPr>
          <p:cNvCxnSpPr>
            <a:cxnSpLocks noChangeShapeType="1"/>
          </p:cNvCxnSpPr>
          <p:nvPr/>
        </p:nvCxnSpPr>
        <p:spPr bwMode="auto">
          <a:xfrm>
            <a:off x="563563" y="2179638"/>
            <a:ext cx="3748087" cy="1587"/>
          </a:xfrm>
          <a:prstGeom prst="line">
            <a:avLst/>
          </a:prstGeom>
          <a:noFill/>
          <a:ln w="12700">
            <a:solidFill>
              <a:srgbClr val="E9E9E8"/>
            </a:solidFill>
            <a:round/>
            <a:headEnd/>
            <a:tailEnd/>
          </a:ln>
          <a:effectLst>
            <a:outerShdw blurRad="63500" algn="tl" rotWithShape="0">
              <a:srgbClr val="000000">
                <a:alpha val="54999"/>
              </a:srgbClr>
            </a:outerShdw>
          </a:effectLst>
          <a:extLst>
            <a:ext uri="{909E8E84-426E-40DD-AFC4-6F175D3DCCD1}">
              <a14:hiddenFill xmlns:a14="http://schemas.microsoft.com/office/drawing/2010/main">
                <a:noFill/>
              </a14:hiddenFill>
            </a:ext>
          </a:extLst>
        </p:spPr>
      </p:cxnSp>
      <p:cxnSp>
        <p:nvCxnSpPr>
          <p:cNvPr id="8" name="Straight Connector 7">
            <a:extLst>
              <a:ext uri="{FF2B5EF4-FFF2-40B4-BE49-F238E27FC236}">
                <a16:creationId xmlns:a16="http://schemas.microsoft.com/office/drawing/2014/main" id="{1142874C-0743-492B-B9F1-8C4FBC772866}"/>
              </a:ext>
            </a:extLst>
          </p:cNvPr>
          <p:cNvCxnSpPr>
            <a:cxnSpLocks noChangeShapeType="1"/>
          </p:cNvCxnSpPr>
          <p:nvPr/>
        </p:nvCxnSpPr>
        <p:spPr bwMode="auto">
          <a:xfrm>
            <a:off x="4754563" y="2179638"/>
            <a:ext cx="3749675" cy="1587"/>
          </a:xfrm>
          <a:prstGeom prst="line">
            <a:avLst/>
          </a:prstGeom>
          <a:noFill/>
          <a:ln w="12700">
            <a:solidFill>
              <a:srgbClr val="E9E9E8"/>
            </a:solidFill>
            <a:round/>
            <a:headEnd/>
            <a:tailEnd/>
          </a:ln>
          <a:effectLst>
            <a:outerShdw blurRad="63500" algn="tl" rotWithShape="0">
              <a:srgbClr val="000000">
                <a:alpha val="54999"/>
              </a:srgbClr>
            </a:outerShdw>
          </a:effectLst>
          <a:extLst>
            <a:ext uri="{909E8E84-426E-40DD-AFC4-6F175D3DCCD1}">
              <a14:hiddenFill xmlns:a14="http://schemas.microsoft.com/office/drawing/2010/main">
                <a:noFill/>
              </a14:hiddenFill>
            </a:ext>
          </a:extLst>
        </p:spPr>
      </p:cxnSp>
      <p:sp>
        <p:nvSpPr>
          <p:cNvPr id="3" name="Text Placeholder 2"/>
          <p:cNvSpPr>
            <a:spLocks noGrp="1"/>
          </p:cNvSpPr>
          <p:nvPr>
            <p:ph type="body" idx="1"/>
          </p:nvPr>
        </p:nvSpPr>
        <p:spPr>
          <a:xfrm>
            <a:off x="457200" y="1399593"/>
            <a:ext cx="4040188" cy="762000"/>
          </a:xfrm>
          <a:noFill/>
          <a:ln w="25400" cap="rnd" cmpd="sng" algn="ctr">
            <a:noFill/>
            <a:prstDash val="solid"/>
          </a:ln>
          <a:effectLst>
            <a:softEdge rad="63500"/>
          </a:effectLst>
          <a:sp3d prstMaterial="flat"/>
        </p:spPr>
        <p:style>
          <a:lnRef idx="3">
            <a:schemeClr val="lt1"/>
          </a:lnRef>
          <a:fillRef idx="1">
            <a:schemeClr val="accent5"/>
          </a:fillRef>
          <a:effectRef idx="1">
            <a:schemeClr val="accent5"/>
          </a:effectRef>
          <a:fontRef idx="minor">
            <a:schemeClr val="lt1"/>
          </a:fontRef>
        </p:style>
        <p:txBody>
          <a:bodyPr anchor="b">
            <a:noAutofit/>
          </a:bodyPr>
          <a:lstStyle>
            <a:lvl1pPr marL="0" indent="0" algn="l">
              <a:spcBef>
                <a:spcPts val="0"/>
              </a:spcBef>
              <a:buNone/>
              <a:defRPr sz="2600" b="1">
                <a:solidFill>
                  <a:schemeClr val="tx2"/>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32" name="Content Placeholder 31"/>
          <p:cNvSpPr>
            <a:spLocks noGrp="1"/>
          </p:cNvSpPr>
          <p:nvPr>
            <p:ph sz="half" idx="2"/>
          </p:nvPr>
        </p:nvSpPr>
        <p:spPr>
          <a:xfrm>
            <a:off x="457200" y="2201896"/>
            <a:ext cx="4038600"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33"/>
          <p:cNvSpPr>
            <a:spLocks noGrp="1"/>
          </p:cNvSpPr>
          <p:nvPr>
            <p:ph sz="quarter" idx="4"/>
          </p:nvPr>
        </p:nvSpPr>
        <p:spPr>
          <a:xfrm>
            <a:off x="4649788" y="2201896"/>
            <a:ext cx="4038600"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457200" y="155448"/>
            <a:ext cx="8229600" cy="1143000"/>
          </a:xfrm>
        </p:spPr>
        <p:txBody>
          <a:bodyPr/>
          <a:lstStyle>
            <a:lvl1pPr>
              <a:defRPr/>
            </a:lvl1pPr>
          </a:lstStyle>
          <a:p>
            <a:r>
              <a:rPr lang="en-US"/>
              <a:t>Click to edit Master title style</a:t>
            </a:r>
          </a:p>
        </p:txBody>
      </p:sp>
      <p:sp>
        <p:nvSpPr>
          <p:cNvPr id="12" name="Text Placeholder 11"/>
          <p:cNvSpPr>
            <a:spLocks noGrp="1"/>
          </p:cNvSpPr>
          <p:nvPr>
            <p:ph type="body" idx="3"/>
          </p:nvPr>
        </p:nvSpPr>
        <p:spPr>
          <a:xfrm>
            <a:off x="4648200" y="1399593"/>
            <a:ext cx="4040188" cy="762000"/>
          </a:xfrm>
          <a:noFill/>
          <a:ln w="25400" cap="rnd" cmpd="sng" algn="ctr">
            <a:noFill/>
            <a:prstDash val="solid"/>
          </a:ln>
          <a:effectLst>
            <a:softEdge rad="63500"/>
          </a:effectLst>
        </p:spPr>
        <p:style>
          <a:lnRef idx="3">
            <a:schemeClr val="lt1"/>
          </a:lnRef>
          <a:fillRef idx="1">
            <a:schemeClr val="accent5"/>
          </a:fillRef>
          <a:effectRef idx="1">
            <a:schemeClr val="accent5"/>
          </a:effectRef>
          <a:fontRef idx="minor">
            <a:schemeClr val="lt1"/>
          </a:fontRef>
        </p:style>
        <p:txBody>
          <a:bodyPr anchor="b">
            <a:noAutofit/>
          </a:bodyPr>
          <a:lstStyle>
            <a:lvl1pPr marL="0" indent="0" algn="l">
              <a:spcBef>
                <a:spcPts val="0"/>
              </a:spcBef>
              <a:buNone/>
              <a:defRPr sz="2600" b="1" baseline="0">
                <a:solidFill>
                  <a:schemeClr val="tx2"/>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9" name="Slide Number Placeholder 8">
            <a:extLst>
              <a:ext uri="{FF2B5EF4-FFF2-40B4-BE49-F238E27FC236}">
                <a16:creationId xmlns:a16="http://schemas.microsoft.com/office/drawing/2014/main" id="{C24E9279-B286-404D-A925-3B7569095B37}"/>
              </a:ext>
            </a:extLst>
          </p:cNvPr>
          <p:cNvSpPr>
            <a:spLocks noGrp="1"/>
          </p:cNvSpPr>
          <p:nvPr>
            <p:ph type="sldNum" sz="quarter" idx="10"/>
          </p:nvPr>
        </p:nvSpPr>
        <p:spPr/>
        <p:txBody>
          <a:bodyPr/>
          <a:lstStyle>
            <a:lvl1pPr>
              <a:defRPr/>
            </a:lvl1pPr>
          </a:lstStyle>
          <a:p>
            <a:fld id="{304F0F3C-1547-4972-AA4C-E1553B777ED3}" type="slidenum">
              <a:rPr lang="en-AU" altLang="en-US"/>
              <a:pPr/>
              <a:t>‹#›</a:t>
            </a:fld>
            <a:endParaRPr lang="en-AU" altLang="en-US"/>
          </a:p>
        </p:txBody>
      </p:sp>
      <p:sp>
        <p:nvSpPr>
          <p:cNvPr id="10" name="Footer Placeholder 7">
            <a:extLst>
              <a:ext uri="{FF2B5EF4-FFF2-40B4-BE49-F238E27FC236}">
                <a16:creationId xmlns:a16="http://schemas.microsoft.com/office/drawing/2014/main" id="{E6C464C4-A687-42B5-AD89-1DBB932E3B91}"/>
              </a:ext>
            </a:extLst>
          </p:cNvPr>
          <p:cNvSpPr>
            <a:spLocks noGrp="1"/>
          </p:cNvSpPr>
          <p:nvPr>
            <p:ph type="ftr" sz="quarter" idx="11"/>
          </p:nvPr>
        </p:nvSpPr>
        <p:spPr/>
        <p:txBody>
          <a:bodyPr/>
          <a:lstStyle>
            <a:lvl1pPr>
              <a:defRPr/>
            </a:lvl1pPr>
          </a:lstStyle>
          <a:p>
            <a:pPr>
              <a:defRPr/>
            </a:pPr>
            <a:endParaRPr lang="en-AU"/>
          </a:p>
        </p:txBody>
      </p:sp>
      <p:sp>
        <p:nvSpPr>
          <p:cNvPr id="11" name="Date Placeholder 6">
            <a:extLst>
              <a:ext uri="{FF2B5EF4-FFF2-40B4-BE49-F238E27FC236}">
                <a16:creationId xmlns:a16="http://schemas.microsoft.com/office/drawing/2014/main" id="{FA1DE8B2-23A8-4E65-AF3A-6D276070F902}"/>
              </a:ext>
            </a:extLst>
          </p:cNvPr>
          <p:cNvSpPr>
            <a:spLocks noGrp="1"/>
          </p:cNvSpPr>
          <p:nvPr>
            <p:ph type="dt" sz="half" idx="12"/>
          </p:nvPr>
        </p:nvSpPr>
        <p:spPr/>
        <p:txBody>
          <a:bodyPr/>
          <a:lstStyle>
            <a:lvl1pPr>
              <a:defRPr smtClean="0"/>
            </a:lvl1pPr>
          </a:lstStyle>
          <a:p>
            <a:pPr>
              <a:defRPr/>
            </a:pPr>
            <a:fld id="{8C100165-73A1-4691-B219-55A96862134D}" type="datetimeFigureOut">
              <a:rPr lang="en-US" altLang="en-US"/>
              <a:pPr>
                <a:defRPr/>
              </a:pPr>
              <a:t>5/22/2019</a:t>
            </a:fld>
            <a:endParaRPr lang="en-AU" altLang="en-US"/>
          </a:p>
        </p:txBody>
      </p:sp>
    </p:spTree>
    <p:extLst>
      <p:ext uri="{BB962C8B-B14F-4D97-AF65-F5344CB8AC3E}">
        <p14:creationId xmlns:p14="http://schemas.microsoft.com/office/powerpoint/2010/main" val="1033834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3">
            <a:extLst>
              <a:ext uri="{FF2B5EF4-FFF2-40B4-BE49-F238E27FC236}">
                <a16:creationId xmlns:a16="http://schemas.microsoft.com/office/drawing/2014/main" id="{94CCA0CC-07B3-4812-8B55-D487EA8BE2A1}"/>
              </a:ext>
            </a:extLst>
          </p:cNvPr>
          <p:cNvSpPr>
            <a:spLocks noGrp="1"/>
          </p:cNvSpPr>
          <p:nvPr>
            <p:ph type="dt" sz="half" idx="10"/>
          </p:nvPr>
        </p:nvSpPr>
        <p:spPr/>
        <p:txBody>
          <a:bodyPr/>
          <a:lstStyle>
            <a:lvl1pPr>
              <a:defRPr/>
            </a:lvl1pPr>
          </a:lstStyle>
          <a:p>
            <a:pPr>
              <a:defRPr/>
            </a:pPr>
            <a:fld id="{A8CDA4CC-6D48-4234-9BC0-3925D2BE6A89}" type="datetimeFigureOut">
              <a:rPr lang="en-US" altLang="en-US"/>
              <a:pPr>
                <a:defRPr/>
              </a:pPr>
              <a:t>5/22/2019</a:t>
            </a:fld>
            <a:endParaRPr lang="en-AU" altLang="en-US"/>
          </a:p>
        </p:txBody>
      </p:sp>
      <p:sp>
        <p:nvSpPr>
          <p:cNvPr id="4" name="Footer Placeholder 9">
            <a:extLst>
              <a:ext uri="{FF2B5EF4-FFF2-40B4-BE49-F238E27FC236}">
                <a16:creationId xmlns:a16="http://schemas.microsoft.com/office/drawing/2014/main" id="{15D04941-B4F5-4E3C-8E1A-0E3BE30A0DAE}"/>
              </a:ext>
            </a:extLst>
          </p:cNvPr>
          <p:cNvSpPr>
            <a:spLocks noGrp="1"/>
          </p:cNvSpPr>
          <p:nvPr>
            <p:ph type="ftr" sz="quarter" idx="11"/>
          </p:nvPr>
        </p:nvSpPr>
        <p:spPr/>
        <p:txBody>
          <a:bodyPr/>
          <a:lstStyle>
            <a:lvl1pPr>
              <a:defRPr/>
            </a:lvl1pPr>
          </a:lstStyle>
          <a:p>
            <a:pPr>
              <a:defRPr/>
            </a:pPr>
            <a:endParaRPr lang="en-AU"/>
          </a:p>
        </p:txBody>
      </p:sp>
      <p:sp>
        <p:nvSpPr>
          <p:cNvPr id="5" name="Slide Number Placeholder 21">
            <a:extLst>
              <a:ext uri="{FF2B5EF4-FFF2-40B4-BE49-F238E27FC236}">
                <a16:creationId xmlns:a16="http://schemas.microsoft.com/office/drawing/2014/main" id="{7183DA14-F315-4BAC-9AA8-AD407E06D86A}"/>
              </a:ext>
            </a:extLst>
          </p:cNvPr>
          <p:cNvSpPr>
            <a:spLocks noGrp="1"/>
          </p:cNvSpPr>
          <p:nvPr>
            <p:ph type="sldNum" sz="quarter" idx="12"/>
          </p:nvPr>
        </p:nvSpPr>
        <p:spPr/>
        <p:txBody>
          <a:bodyPr/>
          <a:lstStyle>
            <a:lvl1pPr>
              <a:defRPr/>
            </a:lvl1pPr>
          </a:lstStyle>
          <a:p>
            <a:fld id="{F4D994BC-947B-4366-9DF4-925475121BF4}" type="slidenum">
              <a:rPr lang="en-AU" altLang="en-US"/>
              <a:pPr/>
              <a:t>‹#›</a:t>
            </a:fld>
            <a:endParaRPr lang="en-AU" altLang="en-US"/>
          </a:p>
        </p:txBody>
      </p:sp>
    </p:spTree>
    <p:extLst>
      <p:ext uri="{BB962C8B-B14F-4D97-AF65-F5344CB8AC3E}">
        <p14:creationId xmlns:p14="http://schemas.microsoft.com/office/powerpoint/2010/main" val="1994393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3">
            <a:extLst>
              <a:ext uri="{FF2B5EF4-FFF2-40B4-BE49-F238E27FC236}">
                <a16:creationId xmlns:a16="http://schemas.microsoft.com/office/drawing/2014/main" id="{8A7D5753-0E93-4314-9F4B-D6642BD502CC}"/>
              </a:ext>
            </a:extLst>
          </p:cNvPr>
          <p:cNvSpPr>
            <a:spLocks noGrp="1"/>
          </p:cNvSpPr>
          <p:nvPr>
            <p:ph type="dt" sz="half" idx="10"/>
          </p:nvPr>
        </p:nvSpPr>
        <p:spPr/>
        <p:txBody>
          <a:bodyPr/>
          <a:lstStyle>
            <a:lvl1pPr>
              <a:defRPr/>
            </a:lvl1pPr>
          </a:lstStyle>
          <a:p>
            <a:pPr>
              <a:defRPr/>
            </a:pPr>
            <a:fld id="{2F0801D1-A0CD-43E5-83B5-420E575EB92D}" type="datetimeFigureOut">
              <a:rPr lang="en-US" altLang="en-US"/>
              <a:pPr>
                <a:defRPr/>
              </a:pPr>
              <a:t>5/22/2019</a:t>
            </a:fld>
            <a:endParaRPr lang="en-AU" altLang="en-US"/>
          </a:p>
        </p:txBody>
      </p:sp>
      <p:sp>
        <p:nvSpPr>
          <p:cNvPr id="3" name="Footer Placeholder 9">
            <a:extLst>
              <a:ext uri="{FF2B5EF4-FFF2-40B4-BE49-F238E27FC236}">
                <a16:creationId xmlns:a16="http://schemas.microsoft.com/office/drawing/2014/main" id="{C46E1F8E-EFD4-4AA3-897B-2F2CD8CBB4BB}"/>
              </a:ext>
            </a:extLst>
          </p:cNvPr>
          <p:cNvSpPr>
            <a:spLocks noGrp="1"/>
          </p:cNvSpPr>
          <p:nvPr>
            <p:ph type="ftr" sz="quarter" idx="11"/>
          </p:nvPr>
        </p:nvSpPr>
        <p:spPr/>
        <p:txBody>
          <a:bodyPr/>
          <a:lstStyle>
            <a:lvl1pPr>
              <a:defRPr/>
            </a:lvl1pPr>
          </a:lstStyle>
          <a:p>
            <a:pPr>
              <a:defRPr/>
            </a:pPr>
            <a:endParaRPr lang="en-AU"/>
          </a:p>
        </p:txBody>
      </p:sp>
      <p:sp>
        <p:nvSpPr>
          <p:cNvPr id="4" name="Slide Number Placeholder 21">
            <a:extLst>
              <a:ext uri="{FF2B5EF4-FFF2-40B4-BE49-F238E27FC236}">
                <a16:creationId xmlns:a16="http://schemas.microsoft.com/office/drawing/2014/main" id="{9CF08274-06F8-4919-8628-A89351BBB248}"/>
              </a:ext>
            </a:extLst>
          </p:cNvPr>
          <p:cNvSpPr>
            <a:spLocks noGrp="1"/>
          </p:cNvSpPr>
          <p:nvPr>
            <p:ph type="sldNum" sz="quarter" idx="12"/>
          </p:nvPr>
        </p:nvSpPr>
        <p:spPr/>
        <p:txBody>
          <a:bodyPr/>
          <a:lstStyle>
            <a:lvl1pPr>
              <a:defRPr/>
            </a:lvl1pPr>
          </a:lstStyle>
          <a:p>
            <a:fld id="{D4C37EA9-A655-4891-A372-DA0CBE1E661C}" type="slidenum">
              <a:rPr lang="en-AU" altLang="en-US"/>
              <a:pPr/>
              <a:t>‹#›</a:t>
            </a:fld>
            <a:endParaRPr lang="en-AU" altLang="en-US"/>
          </a:p>
        </p:txBody>
      </p:sp>
    </p:spTree>
    <p:extLst>
      <p:ext uri="{BB962C8B-B14F-4D97-AF65-F5344CB8AC3E}">
        <p14:creationId xmlns:p14="http://schemas.microsoft.com/office/powerpoint/2010/main" val="4188446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9" name="Content Placeholder 28"/>
          <p:cNvSpPr>
            <a:spLocks noGrp="1"/>
          </p:cNvSpPr>
          <p:nvPr>
            <p:ph sz="quarter" idx="1"/>
          </p:nvPr>
        </p:nvSpPr>
        <p:spPr>
          <a:xfrm>
            <a:off x="457200" y="457200"/>
            <a:ext cx="6248400" cy="571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p:cNvSpPr>
            <a:spLocks noGrp="1"/>
          </p:cNvSpPr>
          <p:nvPr>
            <p:ph type="body" idx="2"/>
          </p:nvPr>
        </p:nvSpPr>
        <p:spPr>
          <a:xfrm>
            <a:off x="6781800" y="1600200"/>
            <a:ext cx="1984248" cy="3733800"/>
          </a:xfrm>
        </p:spPr>
        <p:txBody>
          <a:bodyPr/>
          <a:lstStyle>
            <a:lvl1pPr marL="0" indent="0">
              <a:lnSpc>
                <a:spcPct val="1250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31" name="Title 30"/>
          <p:cNvSpPr>
            <a:spLocks noGrp="1"/>
          </p:cNvSpPr>
          <p:nvPr>
            <p:ph type="title"/>
          </p:nvPr>
        </p:nvSpPr>
        <p:spPr>
          <a:xfrm>
            <a:off x="6781800" y="457200"/>
            <a:ext cx="1981200" cy="1066800"/>
          </a:xfrm>
        </p:spPr>
        <p:txBody>
          <a:bodyPr lIns="91440" tIns="91440"/>
          <a:lstStyle>
            <a:lvl1pPr algn="l">
              <a:buNone/>
              <a:defRPr sz="1800" b="1" spc="-50" baseline="0">
                <a:ln w="3175">
                  <a:noFill/>
                </a:ln>
                <a:solidFill>
                  <a:schemeClr val="tx2"/>
                </a:solidFill>
                <a:effectLst/>
                <a:latin typeface="+mn-lt"/>
                <a:ea typeface="+mn-ea"/>
                <a:cs typeface="+mn-cs"/>
              </a:defRPr>
            </a:lvl1pPr>
          </a:lstStyle>
          <a:p>
            <a:r>
              <a:rPr lang="en-US"/>
              <a:t>Click to edit Master title style</a:t>
            </a:r>
          </a:p>
        </p:txBody>
      </p:sp>
      <p:sp>
        <p:nvSpPr>
          <p:cNvPr id="5" name="Date Placeholder 23">
            <a:extLst>
              <a:ext uri="{FF2B5EF4-FFF2-40B4-BE49-F238E27FC236}">
                <a16:creationId xmlns:a16="http://schemas.microsoft.com/office/drawing/2014/main" id="{08127703-457E-4190-80F4-83D490AFF5DB}"/>
              </a:ext>
            </a:extLst>
          </p:cNvPr>
          <p:cNvSpPr>
            <a:spLocks noGrp="1"/>
          </p:cNvSpPr>
          <p:nvPr>
            <p:ph type="dt" sz="half" idx="10"/>
          </p:nvPr>
        </p:nvSpPr>
        <p:spPr/>
        <p:txBody>
          <a:bodyPr/>
          <a:lstStyle>
            <a:lvl1pPr>
              <a:defRPr/>
            </a:lvl1pPr>
          </a:lstStyle>
          <a:p>
            <a:pPr>
              <a:defRPr/>
            </a:pPr>
            <a:fld id="{5DE17659-87DD-4DC2-9DC0-FBE9252A2BD1}" type="datetimeFigureOut">
              <a:rPr lang="en-US" altLang="en-US"/>
              <a:pPr>
                <a:defRPr/>
              </a:pPr>
              <a:t>5/22/2019</a:t>
            </a:fld>
            <a:endParaRPr lang="en-AU" altLang="en-US"/>
          </a:p>
        </p:txBody>
      </p:sp>
      <p:sp>
        <p:nvSpPr>
          <p:cNvPr id="6" name="Footer Placeholder 9">
            <a:extLst>
              <a:ext uri="{FF2B5EF4-FFF2-40B4-BE49-F238E27FC236}">
                <a16:creationId xmlns:a16="http://schemas.microsoft.com/office/drawing/2014/main" id="{02DA02B2-CF24-4B72-BCDA-386B1196300F}"/>
              </a:ext>
            </a:extLst>
          </p:cNvPr>
          <p:cNvSpPr>
            <a:spLocks noGrp="1"/>
          </p:cNvSpPr>
          <p:nvPr>
            <p:ph type="ftr" sz="quarter" idx="11"/>
          </p:nvPr>
        </p:nvSpPr>
        <p:spPr/>
        <p:txBody>
          <a:bodyPr/>
          <a:lstStyle>
            <a:lvl1pPr>
              <a:defRPr/>
            </a:lvl1pPr>
          </a:lstStyle>
          <a:p>
            <a:pPr>
              <a:defRPr/>
            </a:pPr>
            <a:endParaRPr lang="en-AU"/>
          </a:p>
        </p:txBody>
      </p:sp>
      <p:sp>
        <p:nvSpPr>
          <p:cNvPr id="7" name="Slide Number Placeholder 21">
            <a:extLst>
              <a:ext uri="{FF2B5EF4-FFF2-40B4-BE49-F238E27FC236}">
                <a16:creationId xmlns:a16="http://schemas.microsoft.com/office/drawing/2014/main" id="{D9DACD7F-FA27-4C66-BF4F-034DC6091940}"/>
              </a:ext>
            </a:extLst>
          </p:cNvPr>
          <p:cNvSpPr>
            <a:spLocks noGrp="1"/>
          </p:cNvSpPr>
          <p:nvPr>
            <p:ph type="sldNum" sz="quarter" idx="12"/>
          </p:nvPr>
        </p:nvSpPr>
        <p:spPr/>
        <p:txBody>
          <a:bodyPr/>
          <a:lstStyle>
            <a:lvl1pPr>
              <a:defRPr/>
            </a:lvl1pPr>
          </a:lstStyle>
          <a:p>
            <a:fld id="{FA711726-FE8B-4E26-873C-6CBAC59B490E}" type="slidenum">
              <a:rPr lang="en-AU" altLang="en-US"/>
              <a:pPr/>
              <a:t>‹#›</a:t>
            </a:fld>
            <a:endParaRPr lang="en-AU" altLang="en-US"/>
          </a:p>
        </p:txBody>
      </p:sp>
    </p:spTree>
    <p:extLst>
      <p:ext uri="{BB962C8B-B14F-4D97-AF65-F5344CB8AC3E}">
        <p14:creationId xmlns:p14="http://schemas.microsoft.com/office/powerpoint/2010/main" val="1155746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29400" y="457200"/>
            <a:ext cx="2057400" cy="1066800"/>
          </a:xfrm>
        </p:spPr>
        <p:txBody>
          <a:bodyPr lIns="91440" tIns="91440"/>
          <a:lstStyle>
            <a:lvl1pPr algn="l">
              <a:buNone/>
              <a:defRPr sz="1800" b="1" spc="-50" baseline="0">
                <a:ln w="3175">
                  <a:noFill/>
                </a:ln>
                <a:solidFill>
                  <a:schemeClr val="tx2"/>
                </a:solidFill>
                <a:effectLst/>
                <a:latin typeface="+mn-lt"/>
                <a:ea typeface="+mn-ea"/>
                <a:cs typeface="+mn-cs"/>
              </a:defRPr>
            </a:lvl1pPr>
          </a:lstStyle>
          <a:p>
            <a:r>
              <a:rPr lang="en-US"/>
              <a:t>Click to edit Master title style</a:t>
            </a:r>
          </a:p>
        </p:txBody>
      </p:sp>
      <p:sp>
        <p:nvSpPr>
          <p:cNvPr id="3" name="Picture Placeholder 2"/>
          <p:cNvSpPr>
            <a:spLocks noGrp="1"/>
          </p:cNvSpPr>
          <p:nvPr>
            <p:ph type="pic" idx="1"/>
          </p:nvPr>
        </p:nvSpPr>
        <p:spPr>
          <a:xfrm>
            <a:off x="457200" y="457200"/>
            <a:ext cx="6019800" cy="5562600"/>
          </a:xfrm>
          <a:solidFill>
            <a:schemeClr val="tx2">
              <a:tint val="40000"/>
            </a:schemeClr>
          </a:solidFill>
          <a:effectLst>
            <a:outerShdw blurRad="88900" sx="103000" sy="103000" algn="ctr" rotWithShape="0">
              <a:prstClr val="black">
                <a:alpha val="32000"/>
              </a:prstClr>
            </a:outerShdw>
            <a:softEdge rad="127000"/>
          </a:effectLst>
        </p:spPr>
        <p:txBody>
          <a:bodyPr>
            <a:normAutofit/>
          </a:bodyPr>
          <a:lstStyle>
            <a:lvl1pPr marL="0" indent="0">
              <a:buNone/>
              <a:defRPr sz="3200">
                <a:solidFill>
                  <a:schemeClr val="bg1"/>
                </a:solidFill>
              </a:defRPr>
            </a:lvl1pPr>
          </a:lstStyle>
          <a:p>
            <a:pPr lvl="0"/>
            <a:r>
              <a:rPr lang="en-US" noProof="0"/>
              <a:t>Click icon to add picture</a:t>
            </a:r>
          </a:p>
        </p:txBody>
      </p:sp>
      <p:sp>
        <p:nvSpPr>
          <p:cNvPr id="4" name="Text Placeholder 3"/>
          <p:cNvSpPr>
            <a:spLocks noGrp="1"/>
          </p:cNvSpPr>
          <p:nvPr>
            <p:ph type="body" sz="half" idx="2"/>
          </p:nvPr>
        </p:nvSpPr>
        <p:spPr>
          <a:xfrm>
            <a:off x="6629400" y="1600200"/>
            <a:ext cx="2057400" cy="4419600"/>
          </a:xfrm>
        </p:spPr>
        <p:txBody>
          <a:bodyPr/>
          <a:lstStyle>
            <a:lvl1pPr marL="0" indent="0">
              <a:lnSpc>
                <a:spcPct val="125000"/>
              </a:lnSpc>
              <a:spcAft>
                <a:spcPts val="1000"/>
              </a:spcAft>
              <a:buFontTx/>
              <a:buNone/>
              <a:defRPr sz="1600" b="0">
                <a:solidFill>
                  <a:schemeClr val="tx2"/>
                </a:solidFill>
              </a:defRPr>
            </a:lvl1pPr>
            <a:lvl2pPr>
              <a:defRPr sz="1200"/>
            </a:lvl2pPr>
            <a:lvl3pPr>
              <a:defRPr sz="1000"/>
            </a:lvl3pPr>
            <a:lvl4pPr>
              <a:defRPr sz="900"/>
            </a:lvl4pPr>
            <a:lvl5pPr>
              <a:defRPr sz="900"/>
            </a:lvl5pPr>
          </a:lstStyle>
          <a:p>
            <a:pPr lvl="0"/>
            <a:r>
              <a:rPr lang="en-US"/>
              <a:t>Click to edit Master text styles</a:t>
            </a:r>
          </a:p>
        </p:txBody>
      </p:sp>
      <p:sp>
        <p:nvSpPr>
          <p:cNvPr id="5" name="Date Placeholder 23">
            <a:extLst>
              <a:ext uri="{FF2B5EF4-FFF2-40B4-BE49-F238E27FC236}">
                <a16:creationId xmlns:a16="http://schemas.microsoft.com/office/drawing/2014/main" id="{45A7D005-5F42-490E-B134-D6580236B970}"/>
              </a:ext>
            </a:extLst>
          </p:cNvPr>
          <p:cNvSpPr>
            <a:spLocks noGrp="1"/>
          </p:cNvSpPr>
          <p:nvPr>
            <p:ph type="dt" sz="half" idx="10"/>
          </p:nvPr>
        </p:nvSpPr>
        <p:spPr/>
        <p:txBody>
          <a:bodyPr/>
          <a:lstStyle>
            <a:lvl1pPr>
              <a:defRPr/>
            </a:lvl1pPr>
          </a:lstStyle>
          <a:p>
            <a:pPr>
              <a:defRPr/>
            </a:pPr>
            <a:fld id="{A476419B-090B-4DF3-B6E8-8923C9BCC167}" type="datetimeFigureOut">
              <a:rPr lang="en-US" altLang="en-US"/>
              <a:pPr>
                <a:defRPr/>
              </a:pPr>
              <a:t>5/22/2019</a:t>
            </a:fld>
            <a:endParaRPr lang="en-AU" altLang="en-US"/>
          </a:p>
        </p:txBody>
      </p:sp>
      <p:sp>
        <p:nvSpPr>
          <p:cNvPr id="6" name="Footer Placeholder 9">
            <a:extLst>
              <a:ext uri="{FF2B5EF4-FFF2-40B4-BE49-F238E27FC236}">
                <a16:creationId xmlns:a16="http://schemas.microsoft.com/office/drawing/2014/main" id="{161D81FA-9733-4E4B-A959-69BF6B77806A}"/>
              </a:ext>
            </a:extLst>
          </p:cNvPr>
          <p:cNvSpPr>
            <a:spLocks noGrp="1"/>
          </p:cNvSpPr>
          <p:nvPr>
            <p:ph type="ftr" sz="quarter" idx="11"/>
          </p:nvPr>
        </p:nvSpPr>
        <p:spPr/>
        <p:txBody>
          <a:bodyPr/>
          <a:lstStyle>
            <a:lvl1pPr>
              <a:defRPr/>
            </a:lvl1pPr>
          </a:lstStyle>
          <a:p>
            <a:pPr>
              <a:defRPr/>
            </a:pPr>
            <a:endParaRPr lang="en-AU"/>
          </a:p>
        </p:txBody>
      </p:sp>
      <p:sp>
        <p:nvSpPr>
          <p:cNvPr id="7" name="Slide Number Placeholder 21">
            <a:extLst>
              <a:ext uri="{FF2B5EF4-FFF2-40B4-BE49-F238E27FC236}">
                <a16:creationId xmlns:a16="http://schemas.microsoft.com/office/drawing/2014/main" id="{C74E676E-7AA3-481B-942F-2A451CE75E40}"/>
              </a:ext>
            </a:extLst>
          </p:cNvPr>
          <p:cNvSpPr>
            <a:spLocks noGrp="1"/>
          </p:cNvSpPr>
          <p:nvPr>
            <p:ph type="sldNum" sz="quarter" idx="12"/>
          </p:nvPr>
        </p:nvSpPr>
        <p:spPr/>
        <p:txBody>
          <a:bodyPr/>
          <a:lstStyle>
            <a:lvl1pPr>
              <a:defRPr/>
            </a:lvl1pPr>
          </a:lstStyle>
          <a:p>
            <a:fld id="{4D830B7E-D354-404A-94F8-CAF8D746399F}" type="slidenum">
              <a:rPr lang="en-AU" altLang="en-US"/>
              <a:pPr/>
              <a:t>‹#›</a:t>
            </a:fld>
            <a:endParaRPr lang="en-AU" altLang="en-US"/>
          </a:p>
        </p:txBody>
      </p:sp>
    </p:spTree>
    <p:extLst>
      <p:ext uri="{BB962C8B-B14F-4D97-AF65-F5344CB8AC3E}">
        <p14:creationId xmlns:p14="http://schemas.microsoft.com/office/powerpoint/2010/main" val="35753406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Text Placeholder 8">
            <a:extLst>
              <a:ext uri="{FF2B5EF4-FFF2-40B4-BE49-F238E27FC236}">
                <a16:creationId xmlns:a16="http://schemas.microsoft.com/office/drawing/2014/main" id="{4506CDE7-2869-4399-A76F-9D2CEF62FBF4}"/>
              </a:ext>
            </a:extLst>
          </p:cNvPr>
          <p:cNvSpPr>
            <a:spLocks noGrp="1"/>
          </p:cNvSpPr>
          <p:nvPr>
            <p:ph type="body" idx="1"/>
          </p:nvPr>
        </p:nvSpPr>
        <p:spPr bwMode="auto">
          <a:xfrm>
            <a:off x="457200" y="1447800"/>
            <a:ext cx="82296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4" name="Date Placeholder 23">
            <a:extLst>
              <a:ext uri="{FF2B5EF4-FFF2-40B4-BE49-F238E27FC236}">
                <a16:creationId xmlns:a16="http://schemas.microsoft.com/office/drawing/2014/main" id="{8E04CF02-AD21-4451-A6A6-E4D6FACC6830}"/>
              </a:ext>
            </a:extLst>
          </p:cNvPr>
          <p:cNvSpPr>
            <a:spLocks noGrp="1"/>
          </p:cNvSpPr>
          <p:nvPr>
            <p:ph type="dt" sz="half" idx="2"/>
          </p:nvPr>
        </p:nvSpPr>
        <p:spPr>
          <a:xfrm>
            <a:off x="5791200" y="6203950"/>
            <a:ext cx="2590800" cy="384175"/>
          </a:xfrm>
          <a:prstGeom prst="rect">
            <a:avLst/>
          </a:prstGeom>
        </p:spPr>
        <p:txBody>
          <a:bodyPr vert="horz" wrap="square" lIns="91440" tIns="45720" rIns="91440" bIns="45720" numCol="1" anchor="ctr" anchorCtr="0" compatLnSpc="1">
            <a:prstTxWarp prst="textNoShape">
              <a:avLst/>
            </a:prstTxWarp>
          </a:bodyPr>
          <a:lstStyle>
            <a:lvl1pPr>
              <a:defRPr sz="1200" smtClean="0">
                <a:solidFill>
                  <a:schemeClr val="tx2"/>
                </a:solidFill>
                <a:latin typeface="Constantia" pitchFamily="18" charset="0"/>
                <a:cs typeface="Arial" pitchFamily="34" charset="0"/>
              </a:defRPr>
            </a:lvl1pPr>
          </a:lstStyle>
          <a:p>
            <a:pPr>
              <a:defRPr/>
            </a:pPr>
            <a:fld id="{F080EC1B-1CD9-4C18-806C-D5096B0FFB9F}" type="datetimeFigureOut">
              <a:rPr lang="en-US" altLang="en-US"/>
              <a:pPr>
                <a:defRPr/>
              </a:pPr>
              <a:t>5/22/2019</a:t>
            </a:fld>
            <a:endParaRPr lang="en-AU" altLang="en-US"/>
          </a:p>
        </p:txBody>
      </p:sp>
      <p:sp>
        <p:nvSpPr>
          <p:cNvPr id="10" name="Footer Placeholder 9">
            <a:extLst>
              <a:ext uri="{FF2B5EF4-FFF2-40B4-BE49-F238E27FC236}">
                <a16:creationId xmlns:a16="http://schemas.microsoft.com/office/drawing/2014/main" id="{16FFBDB7-18A9-4C5C-8AD3-642057E70DA4}"/>
              </a:ext>
            </a:extLst>
          </p:cNvPr>
          <p:cNvSpPr>
            <a:spLocks noGrp="1"/>
          </p:cNvSpPr>
          <p:nvPr>
            <p:ph type="ftr" sz="quarter" idx="3"/>
          </p:nvPr>
        </p:nvSpPr>
        <p:spPr>
          <a:xfrm>
            <a:off x="2133600" y="6203950"/>
            <a:ext cx="3581400" cy="384175"/>
          </a:xfrm>
          <a:prstGeom prst="rect">
            <a:avLst/>
          </a:prstGeom>
        </p:spPr>
        <p:txBody>
          <a:bodyPr vert="horz" anchor="ctr" anchorCtr="0"/>
          <a:lstStyle>
            <a:lvl1pPr algn="r" eaLnBrk="1" fontAlgn="auto" latinLnBrk="0" hangingPunct="1">
              <a:spcBef>
                <a:spcPts val="0"/>
              </a:spcBef>
              <a:spcAft>
                <a:spcPts val="0"/>
              </a:spcAft>
              <a:defRPr kumimoji="0" sz="1200">
                <a:solidFill>
                  <a:schemeClr val="tx2"/>
                </a:solidFill>
                <a:latin typeface="+mn-lt"/>
                <a:ea typeface="+mn-ea"/>
                <a:cs typeface="+mn-cs"/>
              </a:defRPr>
            </a:lvl1pPr>
          </a:lstStyle>
          <a:p>
            <a:pPr>
              <a:defRPr/>
            </a:pPr>
            <a:endParaRPr lang="en-AU"/>
          </a:p>
        </p:txBody>
      </p:sp>
      <p:sp>
        <p:nvSpPr>
          <p:cNvPr id="22" name="Slide Number Placeholder 21">
            <a:extLst>
              <a:ext uri="{FF2B5EF4-FFF2-40B4-BE49-F238E27FC236}">
                <a16:creationId xmlns:a16="http://schemas.microsoft.com/office/drawing/2014/main" id="{75292B22-9866-4C8C-8DD2-841CD3E60FD9}"/>
              </a:ext>
            </a:extLst>
          </p:cNvPr>
          <p:cNvSpPr>
            <a:spLocks noGrp="1"/>
          </p:cNvSpPr>
          <p:nvPr>
            <p:ph type="sldNum" sz="quarter" idx="4"/>
          </p:nvPr>
        </p:nvSpPr>
        <p:spPr>
          <a:xfrm>
            <a:off x="8410575" y="6181725"/>
            <a:ext cx="609600" cy="457200"/>
          </a:xfrm>
          <a:prstGeom prst="rect">
            <a:avLst/>
          </a:prstGeom>
          <a:noFill/>
        </p:spPr>
        <p:txBody>
          <a:bodyPr vert="horz" wrap="square" lIns="0" tIns="0" rIns="0" bIns="0" numCol="1" anchor="ctr" anchorCtr="0" compatLnSpc="1">
            <a:prstTxWarp prst="textNoShape">
              <a:avLst/>
            </a:prstTxWarp>
            <a:noAutofit/>
          </a:bodyPr>
          <a:lstStyle>
            <a:lvl1pPr algn="ctr">
              <a:defRPr sz="1600">
                <a:solidFill>
                  <a:schemeClr val="tx2"/>
                </a:solidFill>
                <a:latin typeface="Constantia" panose="02030602050306030303" pitchFamily="18" charset="0"/>
                <a:cs typeface="Arial" panose="020B0604020202020204" pitchFamily="34" charset="0"/>
              </a:defRPr>
            </a:lvl1pPr>
          </a:lstStyle>
          <a:p>
            <a:fld id="{383EBB2A-A993-45CD-AF65-FF20D482D2BA}" type="slidenum">
              <a:rPr lang="en-AU" altLang="en-US"/>
              <a:pPr/>
              <a:t>‹#›</a:t>
            </a:fld>
            <a:endParaRPr lang="en-AU" altLang="en-US"/>
          </a:p>
        </p:txBody>
      </p:sp>
      <p:sp>
        <p:nvSpPr>
          <p:cNvPr id="5" name="Title Placeholder 4">
            <a:extLst>
              <a:ext uri="{FF2B5EF4-FFF2-40B4-BE49-F238E27FC236}">
                <a16:creationId xmlns:a16="http://schemas.microsoft.com/office/drawing/2014/main" id="{A8D1F7F9-1A70-492E-AFBB-F698819C3DE8}"/>
              </a:ext>
            </a:extLst>
          </p:cNvPr>
          <p:cNvSpPr>
            <a:spLocks noGrp="1"/>
          </p:cNvSpPr>
          <p:nvPr>
            <p:ph type="title"/>
          </p:nvPr>
        </p:nvSpPr>
        <p:spPr>
          <a:xfrm>
            <a:off x="457200" y="152400"/>
            <a:ext cx="8229600" cy="1219200"/>
          </a:xfrm>
          <a:prstGeom prst="rect">
            <a:avLst/>
          </a:prstGeom>
          <a:ln w="6350" cap="rnd">
            <a:noFill/>
          </a:ln>
        </p:spPr>
        <p:txBody>
          <a:bodyPr vert="horz" anchor="b" anchorCtr="0">
            <a:normAutofit/>
          </a:bodyPr>
          <a:lstStyle/>
          <a:p>
            <a:r>
              <a:rPr lang="en-US"/>
              <a:t>Click to edit Master title style</a:t>
            </a:r>
          </a:p>
        </p:txBody>
      </p:sp>
    </p:spTree>
  </p:cSld>
  <p:clrMap bg1="dk1" tx1="lt1" bg2="dk2" tx2="lt2" accent1="accent1" accent2="accent2" accent3="accent3" accent4="accent4" accent5="accent5" accent6="accent6" hlink="hlink" folHlink="folHlink"/>
  <p:sldLayoutIdLst>
    <p:sldLayoutId id="2147483729" r:id="rId1"/>
    <p:sldLayoutId id="2147483721" r:id="rId2"/>
    <p:sldLayoutId id="2147483730" r:id="rId3"/>
    <p:sldLayoutId id="2147483722" r:id="rId4"/>
    <p:sldLayoutId id="2147483731" r:id="rId5"/>
    <p:sldLayoutId id="2147483723" r:id="rId6"/>
    <p:sldLayoutId id="2147483724" r:id="rId7"/>
    <p:sldLayoutId id="2147483725" r:id="rId8"/>
    <p:sldLayoutId id="2147483726" r:id="rId9"/>
    <p:sldLayoutId id="2147483727" r:id="rId10"/>
    <p:sldLayoutId id="2147483728" r:id="rId11"/>
    <p:sldLayoutId id="2147483732" r:id="rId12"/>
  </p:sldLayoutIdLst>
  <p:txStyles>
    <p:titleStyle>
      <a:lvl1pPr algn="l" rtl="0" eaLnBrk="0" fontAlgn="base" hangingPunct="0">
        <a:spcBef>
          <a:spcPct val="0"/>
        </a:spcBef>
        <a:spcAft>
          <a:spcPct val="0"/>
        </a:spcAft>
        <a:defRPr lang="en-US" sz="42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ＭＳ Ｐゴシック" charset="0"/>
          <a:cs typeface="ＭＳ Ｐゴシック" charset="0"/>
        </a:defRPr>
      </a:lvl1pPr>
      <a:lvl2pPr algn="l" rtl="0" eaLnBrk="0" fontAlgn="base" hangingPunct="0">
        <a:spcBef>
          <a:spcPct val="0"/>
        </a:spcBef>
        <a:spcAft>
          <a:spcPct val="0"/>
        </a:spcAft>
        <a:defRPr sz="4200">
          <a:solidFill>
            <a:srgbClr val="F9F9F9"/>
          </a:solidFill>
          <a:latin typeface="Constantia" charset="0"/>
          <a:ea typeface="ＭＳ Ｐゴシック" charset="0"/>
          <a:cs typeface="ＭＳ Ｐゴシック" charset="0"/>
        </a:defRPr>
      </a:lvl2pPr>
      <a:lvl3pPr algn="l" rtl="0" eaLnBrk="0" fontAlgn="base" hangingPunct="0">
        <a:spcBef>
          <a:spcPct val="0"/>
        </a:spcBef>
        <a:spcAft>
          <a:spcPct val="0"/>
        </a:spcAft>
        <a:defRPr sz="4200">
          <a:solidFill>
            <a:srgbClr val="F9F9F9"/>
          </a:solidFill>
          <a:latin typeface="Constantia" charset="0"/>
          <a:ea typeface="ＭＳ Ｐゴシック" charset="0"/>
          <a:cs typeface="ＭＳ Ｐゴシック" charset="0"/>
        </a:defRPr>
      </a:lvl3pPr>
      <a:lvl4pPr algn="l" rtl="0" eaLnBrk="0" fontAlgn="base" hangingPunct="0">
        <a:spcBef>
          <a:spcPct val="0"/>
        </a:spcBef>
        <a:spcAft>
          <a:spcPct val="0"/>
        </a:spcAft>
        <a:defRPr sz="4200">
          <a:solidFill>
            <a:srgbClr val="F9F9F9"/>
          </a:solidFill>
          <a:latin typeface="Constantia" charset="0"/>
          <a:ea typeface="ＭＳ Ｐゴシック" charset="0"/>
          <a:cs typeface="ＭＳ Ｐゴシック" charset="0"/>
        </a:defRPr>
      </a:lvl4pPr>
      <a:lvl5pPr algn="l" rtl="0" eaLnBrk="0" fontAlgn="base" hangingPunct="0">
        <a:spcBef>
          <a:spcPct val="0"/>
        </a:spcBef>
        <a:spcAft>
          <a:spcPct val="0"/>
        </a:spcAft>
        <a:defRPr sz="4200">
          <a:solidFill>
            <a:srgbClr val="F9F9F9"/>
          </a:solidFill>
          <a:latin typeface="Constantia" charset="0"/>
          <a:ea typeface="ＭＳ Ｐゴシック" charset="0"/>
          <a:cs typeface="ＭＳ Ｐゴシック" charset="0"/>
        </a:defRPr>
      </a:lvl5pPr>
      <a:lvl6pPr marL="457200" algn="l" rtl="0" fontAlgn="base">
        <a:spcBef>
          <a:spcPct val="0"/>
        </a:spcBef>
        <a:spcAft>
          <a:spcPct val="0"/>
        </a:spcAft>
        <a:defRPr sz="4200">
          <a:solidFill>
            <a:srgbClr val="F9F9F9"/>
          </a:solidFill>
          <a:latin typeface="Constantia" charset="0"/>
          <a:ea typeface="ＭＳ Ｐゴシック" charset="0"/>
        </a:defRPr>
      </a:lvl6pPr>
      <a:lvl7pPr marL="914400" algn="l" rtl="0" fontAlgn="base">
        <a:spcBef>
          <a:spcPct val="0"/>
        </a:spcBef>
        <a:spcAft>
          <a:spcPct val="0"/>
        </a:spcAft>
        <a:defRPr sz="4200">
          <a:solidFill>
            <a:srgbClr val="F9F9F9"/>
          </a:solidFill>
          <a:latin typeface="Constantia" charset="0"/>
          <a:ea typeface="ＭＳ Ｐゴシック" charset="0"/>
        </a:defRPr>
      </a:lvl7pPr>
      <a:lvl8pPr marL="1371600" algn="l" rtl="0" fontAlgn="base">
        <a:spcBef>
          <a:spcPct val="0"/>
        </a:spcBef>
        <a:spcAft>
          <a:spcPct val="0"/>
        </a:spcAft>
        <a:defRPr sz="4200">
          <a:solidFill>
            <a:srgbClr val="F9F9F9"/>
          </a:solidFill>
          <a:latin typeface="Constantia" charset="0"/>
          <a:ea typeface="ＭＳ Ｐゴシック" charset="0"/>
        </a:defRPr>
      </a:lvl8pPr>
      <a:lvl9pPr marL="1828800" algn="l" rtl="0" fontAlgn="base">
        <a:spcBef>
          <a:spcPct val="0"/>
        </a:spcBef>
        <a:spcAft>
          <a:spcPct val="0"/>
        </a:spcAft>
        <a:defRPr sz="4200">
          <a:solidFill>
            <a:srgbClr val="F9F9F9"/>
          </a:solidFill>
          <a:latin typeface="Constantia" charset="0"/>
          <a:ea typeface="ＭＳ Ｐゴシック" charset="0"/>
        </a:defRPr>
      </a:lvl9pPr>
    </p:titleStyle>
    <p:bodyStyle>
      <a:lvl1pPr marL="273050" indent="-273050" algn="l" rtl="0" eaLnBrk="0" fontAlgn="base" hangingPunct="0">
        <a:spcBef>
          <a:spcPts val="600"/>
        </a:spcBef>
        <a:spcAft>
          <a:spcPct val="0"/>
        </a:spcAft>
        <a:buClr>
          <a:schemeClr val="accent2"/>
        </a:buClr>
        <a:buSzPct val="85000"/>
        <a:buFont typeface="Wingdings 2" panose="05020102010507070707" pitchFamily="18" charset="2"/>
        <a:buChar char=""/>
        <a:defRPr sz="2600" kern="1200">
          <a:solidFill>
            <a:schemeClr val="tx1"/>
          </a:solidFill>
          <a:latin typeface="+mn-lt"/>
          <a:ea typeface="ＭＳ Ｐゴシック" charset="0"/>
          <a:cs typeface="ＭＳ Ｐゴシック" charset="0"/>
        </a:defRPr>
      </a:lvl1pPr>
      <a:lvl2pPr marL="639763" indent="-273050" algn="l" rtl="0" eaLnBrk="0" fontAlgn="base" hangingPunct="0">
        <a:spcBef>
          <a:spcPts val="300"/>
        </a:spcBef>
        <a:spcAft>
          <a:spcPct val="0"/>
        </a:spcAft>
        <a:buClr>
          <a:srgbClr val="D6903D"/>
        </a:buClr>
        <a:buSzPct val="85000"/>
        <a:buFont typeface="Wingdings 2" panose="05020102010507070707" pitchFamily="18" charset="2"/>
        <a:buChar char=""/>
        <a:defRPr sz="2400" kern="1200">
          <a:solidFill>
            <a:schemeClr val="tx2"/>
          </a:solidFill>
          <a:latin typeface="+mn-lt"/>
          <a:ea typeface="ＭＳ Ｐゴシック" charset="0"/>
          <a:cs typeface="+mn-cs"/>
        </a:defRPr>
      </a:lvl2pPr>
      <a:lvl3pPr marL="1004888" indent="-228600" algn="l" rtl="0" eaLnBrk="0" fontAlgn="base" hangingPunct="0">
        <a:spcBef>
          <a:spcPts val="300"/>
        </a:spcBef>
        <a:spcAft>
          <a:spcPct val="0"/>
        </a:spcAft>
        <a:buClr>
          <a:srgbClr val="B37732"/>
        </a:buClr>
        <a:buSzPct val="85000"/>
        <a:buFont typeface="Wingdings 2" panose="05020102010507070707" pitchFamily="18" charset="2"/>
        <a:buChar char=""/>
        <a:defRPr sz="2100" kern="1200">
          <a:solidFill>
            <a:schemeClr val="tx1"/>
          </a:solidFill>
          <a:latin typeface="+mn-lt"/>
          <a:ea typeface="ＭＳ Ｐゴシック" charset="0"/>
          <a:cs typeface="+mn-cs"/>
        </a:defRPr>
      </a:lvl3pPr>
      <a:lvl4pPr marL="1279525" indent="-228600" algn="l" rtl="0" eaLnBrk="0" fontAlgn="base" hangingPunct="0">
        <a:spcBef>
          <a:spcPts val="300"/>
        </a:spcBef>
        <a:spcAft>
          <a:spcPct val="0"/>
        </a:spcAft>
        <a:buClr>
          <a:srgbClr val="D6903D"/>
        </a:buClr>
        <a:buSzPct val="85000"/>
        <a:buFont typeface="Wingdings 2" panose="05020102010507070707" pitchFamily="18" charset="2"/>
        <a:buChar char=""/>
        <a:defRPr sz="1900" kern="1200">
          <a:solidFill>
            <a:schemeClr val="tx1"/>
          </a:solidFill>
          <a:latin typeface="+mn-lt"/>
          <a:ea typeface="ＭＳ Ｐゴシック" charset="0"/>
          <a:cs typeface="+mn-cs"/>
        </a:defRPr>
      </a:lvl4pPr>
      <a:lvl5pPr marL="1554163" indent="-228600" algn="l" rtl="0" eaLnBrk="0" fontAlgn="base" hangingPunct="0">
        <a:spcBef>
          <a:spcPts val="338"/>
        </a:spcBef>
        <a:spcAft>
          <a:spcPct val="0"/>
        </a:spcAft>
        <a:buClr>
          <a:srgbClr val="D6903D"/>
        </a:buClr>
        <a:buSzPct val="85000"/>
        <a:buFont typeface="Wingdings 2" panose="05020102010507070707" pitchFamily="18" charset="2"/>
        <a:buChar char=""/>
        <a:defRPr sz="1600" kern="1200">
          <a:solidFill>
            <a:schemeClr val="tx1"/>
          </a:solidFill>
          <a:latin typeface="+mn-lt"/>
          <a:ea typeface="ＭＳ Ｐゴシック" charset="0"/>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9.emf"/></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24.emf"/></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907480C-ADA9-4D70-9E91-15A2DD2430AB}"/>
              </a:ext>
            </a:extLst>
          </p:cNvPr>
          <p:cNvSpPr>
            <a:spLocks noGrp="1"/>
          </p:cNvSpPr>
          <p:nvPr>
            <p:ph type="subTitle" idx="1"/>
          </p:nvPr>
        </p:nvSpPr>
        <p:spPr>
          <a:xfrm>
            <a:off x="457200" y="3700463"/>
            <a:ext cx="8305800" cy="1143000"/>
          </a:xfrm>
        </p:spPr>
        <p:txBody>
          <a:bodyPr/>
          <a:lstStyle/>
          <a:p>
            <a:pPr eaLnBrk="1" hangingPunct="1">
              <a:defRPr/>
            </a:pPr>
            <a:r>
              <a:rPr lang="en-AU" altLang="en-US">
                <a:solidFill>
                  <a:srgbClr val="F5E4A9"/>
                </a:solidFill>
                <a:effectLst>
                  <a:outerShdw blurRad="38100" dist="38100" dir="2700000" algn="tl">
                    <a:srgbClr val="FFFFFF"/>
                  </a:outerShdw>
                </a:effectLst>
                <a:ea typeface="ＭＳ Ｐゴシック" pitchFamily="34" charset="-128"/>
              </a:rPr>
              <a:t>CHAPTER 12 –THE SKELETAL SYSTEM</a:t>
            </a:r>
          </a:p>
        </p:txBody>
      </p:sp>
      <p:sp>
        <p:nvSpPr>
          <p:cNvPr id="2" name="Title 1">
            <a:extLst>
              <a:ext uri="{FF2B5EF4-FFF2-40B4-BE49-F238E27FC236}">
                <a16:creationId xmlns:a16="http://schemas.microsoft.com/office/drawing/2014/main" id="{3C66AA9D-1FBC-44D5-AA2C-032158350408}"/>
              </a:ext>
            </a:extLst>
          </p:cNvPr>
          <p:cNvSpPr>
            <a:spLocks noGrp="1"/>
          </p:cNvSpPr>
          <p:nvPr>
            <p:ph type="ctrTitle"/>
          </p:nvPr>
        </p:nvSpPr>
        <p:spPr/>
        <p:txBody>
          <a:bodyPr/>
          <a:lstStyle/>
          <a:p>
            <a:pPr eaLnBrk="1" fontAlgn="auto" hangingPunct="1">
              <a:spcAft>
                <a:spcPts val="0"/>
              </a:spcAft>
              <a:defRPr/>
            </a:pPr>
            <a:r>
              <a:rPr lang="en-AU">
                <a:solidFill>
                  <a:schemeClr val="accent3">
                    <a:lumMod val="20000"/>
                    <a:lumOff val="80000"/>
                  </a:schemeClr>
                </a:solidFill>
                <a:effectLst>
                  <a:outerShdw blurRad="38100" dist="38100" dir="2700000" algn="tl">
                    <a:srgbClr val="000000">
                      <a:alpha val="43137"/>
                    </a:srgbClr>
                  </a:outerShdw>
                </a:effectLst>
                <a:latin typeface="Felix Titling" pitchFamily="82" charset="0"/>
                <a:ea typeface="+mj-ea"/>
                <a:cs typeface="+mj-cs"/>
              </a:rPr>
              <a:t>3A &amp; 3B </a:t>
            </a:r>
            <a:br>
              <a:rPr lang="en-AU">
                <a:solidFill>
                  <a:schemeClr val="accent3">
                    <a:lumMod val="20000"/>
                    <a:lumOff val="80000"/>
                  </a:schemeClr>
                </a:solidFill>
                <a:effectLst>
                  <a:outerShdw blurRad="38100" dist="38100" dir="2700000" algn="tl">
                    <a:srgbClr val="000000">
                      <a:alpha val="43137"/>
                    </a:srgbClr>
                  </a:outerShdw>
                </a:effectLst>
                <a:latin typeface="Felix Titling" pitchFamily="82" charset="0"/>
                <a:ea typeface="+mj-ea"/>
                <a:cs typeface="+mj-cs"/>
              </a:rPr>
            </a:br>
            <a:r>
              <a:rPr lang="en-AU">
                <a:solidFill>
                  <a:schemeClr val="accent3">
                    <a:lumMod val="20000"/>
                    <a:lumOff val="80000"/>
                  </a:schemeClr>
                </a:solidFill>
                <a:effectLst>
                  <a:outerShdw blurRad="38100" dist="38100" dir="2700000" algn="tl">
                    <a:srgbClr val="000000">
                      <a:alpha val="43137"/>
                    </a:srgbClr>
                  </a:outerShdw>
                </a:effectLst>
                <a:latin typeface="Felix Titling" pitchFamily="82" charset="0"/>
                <a:ea typeface="+mj-ea"/>
                <a:cs typeface="+mj-cs"/>
              </a:rPr>
              <a:t>HUMAN BIOLOGICAL SCIENCE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AA1A8DDA-8009-4CFA-AE48-E153AD34E7A6}"/>
              </a:ext>
            </a:extLst>
          </p:cNvPr>
          <p:cNvSpPr>
            <a:spLocks noGrp="1" noChangeArrowheads="1"/>
          </p:cNvSpPr>
          <p:nvPr>
            <p:ph type="title"/>
          </p:nvPr>
        </p:nvSpPr>
        <p:spPr>
          <a:xfrm>
            <a:off x="457200" y="274638"/>
            <a:ext cx="8229600" cy="850900"/>
          </a:xfrm>
        </p:spPr>
        <p:txBody>
          <a:bodyPr/>
          <a:lstStyle/>
          <a:p>
            <a:pPr>
              <a:defRPr/>
            </a:pPr>
            <a:r>
              <a:rPr altLang="en-US" b="1">
                <a:solidFill>
                  <a:srgbClr val="669900"/>
                </a:solidFill>
              </a:rPr>
              <a:t>Joint classification</a:t>
            </a:r>
          </a:p>
        </p:txBody>
      </p:sp>
      <p:sp>
        <p:nvSpPr>
          <p:cNvPr id="15363" name="Rectangle 3">
            <a:extLst>
              <a:ext uri="{FF2B5EF4-FFF2-40B4-BE49-F238E27FC236}">
                <a16:creationId xmlns:a16="http://schemas.microsoft.com/office/drawing/2014/main" id="{8B61DBD5-5A09-4546-B746-359BFCBB3009}"/>
              </a:ext>
            </a:extLst>
          </p:cNvPr>
          <p:cNvSpPr>
            <a:spLocks noGrp="1" noChangeArrowheads="1"/>
          </p:cNvSpPr>
          <p:nvPr>
            <p:ph type="body" sz="half" idx="1"/>
          </p:nvPr>
        </p:nvSpPr>
        <p:spPr>
          <a:xfrm>
            <a:off x="457200" y="1268413"/>
            <a:ext cx="8229600" cy="1036637"/>
          </a:xfrm>
        </p:spPr>
        <p:txBody>
          <a:bodyPr/>
          <a:lstStyle/>
          <a:p>
            <a:r>
              <a:rPr lang="en-US" altLang="en-US" sz="2800">
                <a:ea typeface="ＭＳ Ｐゴシック" panose="020B0600070205080204" pitchFamily="34" charset="-128"/>
              </a:rPr>
              <a:t>Joints can be classified by their structure and the amount of movement they allow.</a:t>
            </a:r>
          </a:p>
        </p:txBody>
      </p:sp>
      <p:graphicFrame>
        <p:nvGraphicFramePr>
          <p:cNvPr id="40987" name="Group 27">
            <a:extLst>
              <a:ext uri="{FF2B5EF4-FFF2-40B4-BE49-F238E27FC236}">
                <a16:creationId xmlns:a16="http://schemas.microsoft.com/office/drawing/2014/main" id="{583A734B-57AC-486E-B97D-EB6C79AB55D5}"/>
              </a:ext>
            </a:extLst>
          </p:cNvPr>
          <p:cNvGraphicFramePr>
            <a:graphicFrameLocks noGrp="1"/>
          </p:cNvGraphicFramePr>
          <p:nvPr>
            <p:ph sz="half" idx="2"/>
          </p:nvPr>
        </p:nvGraphicFramePr>
        <p:xfrm>
          <a:off x="539750" y="2781300"/>
          <a:ext cx="8229600" cy="2187576"/>
        </p:xfrm>
        <a:graphic>
          <a:graphicData uri="http://schemas.openxmlformats.org/drawingml/2006/table">
            <a:tbl>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547688">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rgbClr val="FF0000"/>
                          </a:solidFill>
                          <a:effectLst/>
                          <a:latin typeface="Arial" charset="0"/>
                        </a:rPr>
                        <a:t>Structure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rgbClr val="FF0000"/>
                          </a:solidFill>
                          <a:effectLst/>
                          <a:latin typeface="Arial" charset="0"/>
                        </a:rPr>
                        <a:t>Joint cavity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rgbClr val="FF0000"/>
                          </a:solidFill>
                          <a:effectLst/>
                          <a:latin typeface="Arial" charset="0"/>
                        </a:rPr>
                        <a:t>Movement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546100">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rgbClr val="CC0099"/>
                          </a:solidFill>
                          <a:effectLst/>
                          <a:latin typeface="Arial" charset="0"/>
                        </a:rPr>
                        <a:t>Fibrous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rgbClr val="CC0099"/>
                          </a:solidFill>
                          <a:effectLst/>
                          <a:latin typeface="Arial" charset="0"/>
                        </a:rPr>
                        <a:t>None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rgbClr val="CC0099"/>
                          </a:solidFill>
                          <a:effectLst/>
                          <a:latin typeface="Arial" charset="0"/>
                        </a:rPr>
                        <a:t>None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47688">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rgbClr val="CC0099"/>
                          </a:solidFill>
                          <a:effectLst/>
                          <a:latin typeface="Arial" charset="0"/>
                        </a:rPr>
                        <a:t>Cartilaginous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rgbClr val="CC0099"/>
                          </a:solidFill>
                          <a:effectLst/>
                          <a:latin typeface="Arial" charset="0"/>
                        </a:rPr>
                        <a:t>None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rgbClr val="CC0099"/>
                          </a:solidFill>
                          <a:effectLst/>
                          <a:latin typeface="Arial" charset="0"/>
                        </a:rPr>
                        <a:t>None or slight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46100">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rgbClr val="CC0099"/>
                          </a:solidFill>
                          <a:effectLst/>
                          <a:latin typeface="Arial" charset="0"/>
                        </a:rPr>
                        <a:t>Synovial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rgbClr val="CC0099"/>
                          </a:solidFill>
                          <a:effectLst/>
                          <a:latin typeface="Arial" charset="0"/>
                        </a:rPr>
                        <a:t>Present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rgbClr val="CC0099"/>
                          </a:solidFill>
                          <a:effectLst/>
                          <a:latin typeface="Arial" charset="0"/>
                        </a:rPr>
                        <a:t>Freely movable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3AC296-CC5B-4C8B-A65B-5B30D31E62B4}"/>
              </a:ext>
            </a:extLst>
          </p:cNvPr>
          <p:cNvSpPr txBox="1"/>
          <p:nvPr/>
        </p:nvSpPr>
        <p:spPr>
          <a:xfrm>
            <a:off x="357188" y="357188"/>
            <a:ext cx="8501062" cy="461962"/>
          </a:xfrm>
          <a:prstGeom prst="rect">
            <a:avLst/>
          </a:prstGeom>
          <a:noFill/>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r>
              <a:rPr lang="en-AU" altLang="en-US" b="1">
                <a:solidFill>
                  <a:srgbClr val="F5E4A9"/>
                </a:solidFill>
                <a:effectLst>
                  <a:outerShdw blurRad="38100" dist="38100" dir="2700000" algn="tl">
                    <a:srgbClr val="FFFFFF"/>
                  </a:outerShdw>
                </a:effectLst>
                <a:latin typeface="Californian FB" pitchFamily="18" charset="0"/>
                <a:cs typeface="Arial" pitchFamily="34" charset="0"/>
              </a:rPr>
              <a:t>JOINTS</a:t>
            </a:r>
          </a:p>
        </p:txBody>
      </p:sp>
      <p:sp>
        <p:nvSpPr>
          <p:cNvPr id="4" name="TextBox 3">
            <a:extLst>
              <a:ext uri="{FF2B5EF4-FFF2-40B4-BE49-F238E27FC236}">
                <a16:creationId xmlns:a16="http://schemas.microsoft.com/office/drawing/2014/main" id="{FCF593A7-7B2D-4881-9B0C-6F4AA73051FF}"/>
              </a:ext>
            </a:extLst>
          </p:cNvPr>
          <p:cNvSpPr txBox="1"/>
          <p:nvPr/>
        </p:nvSpPr>
        <p:spPr>
          <a:xfrm>
            <a:off x="357188" y="928688"/>
            <a:ext cx="8572500" cy="400050"/>
          </a:xfrm>
          <a:prstGeom prst="rect">
            <a:avLst/>
          </a:prstGeom>
          <a:noFill/>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defRPr/>
            </a:pPr>
            <a:r>
              <a:rPr lang="en-AU" altLang="en-US" sz="2000" b="1">
                <a:solidFill>
                  <a:srgbClr val="F5E4A9"/>
                </a:solidFill>
                <a:effectLst>
                  <a:outerShdw blurRad="38100" dist="38100" dir="2700000" algn="tl">
                    <a:srgbClr val="FFFFFF"/>
                  </a:outerShdw>
                </a:effectLst>
                <a:latin typeface="Californian FB" pitchFamily="18" charset="0"/>
                <a:cs typeface="Arial" pitchFamily="34" charset="0"/>
              </a:rPr>
              <a:t>Joints are where </a:t>
            </a:r>
            <a:r>
              <a:rPr lang="en-AU" altLang="en-US" sz="2000" b="1" u="sng">
                <a:solidFill>
                  <a:srgbClr val="F5E4A9"/>
                </a:solidFill>
                <a:effectLst>
                  <a:outerShdw blurRad="38100" dist="38100" dir="2700000" algn="tl">
                    <a:srgbClr val="FFFFFF"/>
                  </a:outerShdw>
                </a:effectLst>
                <a:latin typeface="Californian FB" pitchFamily="18" charset="0"/>
                <a:cs typeface="Arial" pitchFamily="34" charset="0"/>
              </a:rPr>
              <a:t>two or more bones come</a:t>
            </a:r>
            <a:r>
              <a:rPr lang="en-AU" altLang="en-US" sz="2000" b="1">
                <a:solidFill>
                  <a:srgbClr val="F5E4A9"/>
                </a:solidFill>
                <a:effectLst>
                  <a:outerShdw blurRad="38100" dist="38100" dir="2700000" algn="tl">
                    <a:srgbClr val="FFFFFF"/>
                  </a:outerShdw>
                </a:effectLst>
                <a:latin typeface="Californian FB" pitchFamily="18" charset="0"/>
                <a:cs typeface="Arial" pitchFamily="34" charset="0"/>
              </a:rPr>
              <a:t> together.</a:t>
            </a:r>
          </a:p>
        </p:txBody>
      </p:sp>
      <p:sp>
        <p:nvSpPr>
          <p:cNvPr id="5" name="TextBox 4">
            <a:extLst>
              <a:ext uri="{FF2B5EF4-FFF2-40B4-BE49-F238E27FC236}">
                <a16:creationId xmlns:a16="http://schemas.microsoft.com/office/drawing/2014/main" id="{CDFF8535-081F-4C69-9509-67FA2E6F94A5}"/>
              </a:ext>
            </a:extLst>
          </p:cNvPr>
          <p:cNvSpPr txBox="1"/>
          <p:nvPr/>
        </p:nvSpPr>
        <p:spPr>
          <a:xfrm>
            <a:off x="428625" y="1714500"/>
            <a:ext cx="8429625" cy="1938338"/>
          </a:xfrm>
          <a:prstGeom prst="rect">
            <a:avLst/>
          </a:prstGeom>
          <a:noFill/>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defRPr/>
            </a:pPr>
            <a:r>
              <a:rPr lang="en-AU" altLang="en-US" sz="2000" b="1">
                <a:solidFill>
                  <a:srgbClr val="F5E4A9"/>
                </a:solidFill>
                <a:effectLst>
                  <a:outerShdw blurRad="38100" dist="38100" dir="2700000" algn="tl">
                    <a:srgbClr val="FFFFFF"/>
                  </a:outerShdw>
                </a:effectLst>
                <a:latin typeface="Californian FB" pitchFamily="18" charset="0"/>
                <a:cs typeface="Arial" pitchFamily="34" charset="0"/>
              </a:rPr>
              <a:t>Fixed or fibrous joints</a:t>
            </a:r>
          </a:p>
          <a:p>
            <a:pPr eaLnBrk="1" hangingPunct="1">
              <a:defRPr/>
            </a:pPr>
            <a:endParaRPr lang="en-AU" altLang="en-US" sz="2000" b="1">
              <a:solidFill>
                <a:srgbClr val="F5E4A9"/>
              </a:solidFill>
              <a:effectLst>
                <a:outerShdw blurRad="38100" dist="38100" dir="2700000" algn="tl">
                  <a:srgbClr val="FFFFFF"/>
                </a:outerShdw>
              </a:effectLst>
              <a:latin typeface="Californian FB" pitchFamily="18" charset="0"/>
              <a:cs typeface="Arial" pitchFamily="34" charset="0"/>
            </a:endParaRPr>
          </a:p>
          <a:p>
            <a:pPr algn="just" eaLnBrk="1" hangingPunct="1">
              <a:defRPr/>
            </a:pPr>
            <a:r>
              <a:rPr lang="en-AU" altLang="en-US" sz="2000" b="1">
                <a:solidFill>
                  <a:srgbClr val="F5E4A9"/>
                </a:solidFill>
                <a:effectLst>
                  <a:outerShdw blurRad="38100" dist="38100" dir="2700000" algn="tl">
                    <a:srgbClr val="FFFFFF"/>
                  </a:outerShdw>
                </a:effectLst>
                <a:latin typeface="Californian FB" pitchFamily="18" charset="0"/>
                <a:cs typeface="Arial" pitchFamily="34" charset="0"/>
              </a:rPr>
              <a:t>No movement occurs between the bones involved. Bones are held in place by fibrous connective tissue. Very strong, difficult to damage. For example, bones of the skull and where the teeth are embedded into the jaw..</a:t>
            </a:r>
          </a:p>
        </p:txBody>
      </p:sp>
      <p:pic>
        <p:nvPicPr>
          <p:cNvPr id="10242" name="Picture 2">
            <a:extLst>
              <a:ext uri="{FF2B5EF4-FFF2-40B4-BE49-F238E27FC236}">
                <a16:creationId xmlns:a16="http://schemas.microsoft.com/office/drawing/2014/main" id="{E8BCBBA3-CFAC-4E3F-877C-4DA88D228B94}"/>
              </a:ext>
            </a:extLst>
          </p:cNvPr>
          <p:cNvPicPr>
            <a:picLocks noChangeAspect="1" noChangeArrowheads="1"/>
          </p:cNvPicPr>
          <p:nvPr/>
        </p:nvPicPr>
        <p:blipFill>
          <a:blip r:embed="rId2" cstate="print"/>
          <a:srcRect/>
          <a:stretch>
            <a:fillRect/>
          </a:stretch>
        </p:blipFill>
        <p:spPr bwMode="auto">
          <a:xfrm>
            <a:off x="2857488" y="3645024"/>
            <a:ext cx="3314700" cy="2641476"/>
          </a:xfrm>
          <a:prstGeom prst="rect">
            <a:avLst/>
          </a:prstGeom>
          <a:noFill/>
          <a:ln w="9525">
            <a:solidFill>
              <a:schemeClr val="accent6">
                <a:lumMod val="50000"/>
              </a:schemeClr>
            </a:solidFill>
            <a:miter lim="800000"/>
            <a:headEnd/>
            <a:tailEnd/>
          </a:ln>
          <a:effectLst>
            <a:reflection blurRad="6350" stA="52000" endA="300" endPos="35000" dir="5400000" sy="-100000" algn="bl" rotWithShape="0"/>
          </a:effectLst>
          <a:scene3d>
            <a:camera prst="orthographicFront"/>
            <a:lightRig rig="threePt" dir="t"/>
          </a:scene3d>
          <a:sp3d>
            <a:bevelT/>
          </a:sp3d>
        </p:spPr>
      </p:pic>
      <p:sp>
        <p:nvSpPr>
          <p:cNvPr id="8" name="Rectangle 7">
            <a:extLst>
              <a:ext uri="{FF2B5EF4-FFF2-40B4-BE49-F238E27FC236}">
                <a16:creationId xmlns:a16="http://schemas.microsoft.com/office/drawing/2014/main" id="{641B90E7-E15B-4C28-B58B-5831C7193FA4}"/>
              </a:ext>
            </a:extLst>
          </p:cNvPr>
          <p:cNvSpPr>
            <a:spLocks noChangeArrowheads="1"/>
          </p:cNvSpPr>
          <p:nvPr/>
        </p:nvSpPr>
        <p:spPr bwMode="auto">
          <a:xfrm>
            <a:off x="500063" y="6286500"/>
            <a:ext cx="8358187" cy="254000"/>
          </a:xfrm>
          <a:prstGeom prst="rect">
            <a:avLst/>
          </a:prstGeom>
          <a:solidFill>
            <a:srgbClr val="BFBFBF"/>
          </a:solidFill>
          <a:ln w="9525">
            <a:solidFill>
              <a:srgbClr val="344E6D"/>
            </a:solidFill>
            <a:miter lim="800000"/>
            <a:headEnd/>
            <a:tailEnd/>
          </a:ln>
          <a:effectLst>
            <a:outerShdw blurRad="63500" dist="38100" dir="2700000" algn="tl" rotWithShape="0">
              <a:srgbClr val="000000">
                <a:alpha val="39999"/>
              </a:srgbClr>
            </a:outerShdw>
          </a:effec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defRPr/>
            </a:pPr>
            <a:r>
              <a:rPr lang="en-AU" altLang="en-US" sz="1000">
                <a:solidFill>
                  <a:schemeClr val="bg1"/>
                </a:solidFill>
                <a:effectLst>
                  <a:outerShdw blurRad="38100" dist="38100" dir="2700000" algn="tl">
                    <a:srgbClr val="FFFFFF"/>
                  </a:outerShdw>
                </a:effectLst>
                <a:latin typeface="Constantia" pitchFamily="18" charset="0"/>
                <a:cs typeface="Arial" pitchFamily="34" charset="0"/>
              </a:rPr>
              <a:t>http://faculty.clintoncc.suny.edu/faculty/Michael.Gregory/files/Bio%20102/Bio%20102%20lectures/Motor%20Systems/immovable_joint.jpg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2847E9-C923-4361-BD61-AA99E07EB69D}"/>
              </a:ext>
            </a:extLst>
          </p:cNvPr>
          <p:cNvSpPr txBox="1"/>
          <p:nvPr/>
        </p:nvSpPr>
        <p:spPr>
          <a:xfrm>
            <a:off x="428625" y="428625"/>
            <a:ext cx="8358188" cy="1631950"/>
          </a:xfrm>
          <a:prstGeom prst="rect">
            <a:avLst/>
          </a:prstGeom>
          <a:noFill/>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defRPr/>
            </a:pPr>
            <a:r>
              <a:rPr lang="en-AU" altLang="en-US" sz="2000" b="1">
                <a:solidFill>
                  <a:srgbClr val="F5E4A9"/>
                </a:solidFill>
                <a:effectLst>
                  <a:outerShdw blurRad="38100" dist="38100" dir="2700000" algn="tl">
                    <a:srgbClr val="FFFFFF"/>
                  </a:outerShdw>
                </a:effectLst>
                <a:latin typeface="Californian FB" pitchFamily="18" charset="0"/>
                <a:cs typeface="Arial" pitchFamily="34" charset="0"/>
              </a:rPr>
              <a:t>Slightly movable or cartilaginous joints</a:t>
            </a:r>
          </a:p>
          <a:p>
            <a:pPr eaLnBrk="1" hangingPunct="1">
              <a:defRPr/>
            </a:pPr>
            <a:endParaRPr lang="en-AU" altLang="en-US" sz="2000" b="1">
              <a:solidFill>
                <a:srgbClr val="F5E4A9"/>
              </a:solidFill>
              <a:effectLst>
                <a:outerShdw blurRad="38100" dist="38100" dir="2700000" algn="tl">
                  <a:srgbClr val="FFFFFF"/>
                </a:outerShdw>
              </a:effectLst>
              <a:latin typeface="Californian FB" pitchFamily="18" charset="0"/>
              <a:cs typeface="Arial" pitchFamily="34" charset="0"/>
            </a:endParaRPr>
          </a:p>
          <a:p>
            <a:pPr eaLnBrk="1" hangingPunct="1">
              <a:defRPr/>
            </a:pPr>
            <a:r>
              <a:rPr lang="en-AU" altLang="en-US" sz="2000" b="1">
                <a:solidFill>
                  <a:srgbClr val="F5E4A9"/>
                </a:solidFill>
                <a:effectLst>
                  <a:outerShdw blurRad="38100" dist="38100" dir="2700000" algn="tl">
                    <a:srgbClr val="FFFFFF"/>
                  </a:outerShdw>
                </a:effectLst>
                <a:latin typeface="Californian FB" pitchFamily="18" charset="0"/>
                <a:cs typeface="Arial" pitchFamily="34" charset="0"/>
              </a:rPr>
              <a:t>Joints are held in place by fibrocartilage, allows slight movement. For example, the pubis symphysis, and the joints between the ribs and the sternum</a:t>
            </a:r>
          </a:p>
        </p:txBody>
      </p:sp>
      <p:pic>
        <p:nvPicPr>
          <p:cNvPr id="11266" name="Picture 2">
            <a:extLst>
              <a:ext uri="{FF2B5EF4-FFF2-40B4-BE49-F238E27FC236}">
                <a16:creationId xmlns:a16="http://schemas.microsoft.com/office/drawing/2014/main" id="{DDAEC20E-21E1-4E29-B678-984BFB704932}"/>
              </a:ext>
            </a:extLst>
          </p:cNvPr>
          <p:cNvPicPr>
            <a:picLocks noChangeAspect="1" noChangeArrowheads="1"/>
          </p:cNvPicPr>
          <p:nvPr/>
        </p:nvPicPr>
        <p:blipFill>
          <a:blip r:embed="rId2" cstate="print"/>
          <a:srcRect/>
          <a:stretch>
            <a:fillRect/>
          </a:stretch>
        </p:blipFill>
        <p:spPr bwMode="auto">
          <a:xfrm>
            <a:off x="683568" y="1988840"/>
            <a:ext cx="3625856" cy="4012498"/>
          </a:xfrm>
          <a:prstGeom prst="rect">
            <a:avLst/>
          </a:prstGeom>
          <a:noFill/>
          <a:ln w="9525">
            <a:solidFill>
              <a:schemeClr val="accent6">
                <a:lumMod val="50000"/>
              </a:schemeClr>
            </a:solidFill>
            <a:miter lim="800000"/>
            <a:headEnd/>
            <a:tailEnd/>
          </a:ln>
          <a:effectLst>
            <a:reflection blurRad="6350" stA="52000" endA="300" endPos="35000" dir="5400000" sy="-100000" algn="bl" rotWithShape="0"/>
          </a:effectLst>
        </p:spPr>
      </p:pic>
      <p:sp>
        <p:nvSpPr>
          <p:cNvPr id="4" name="Rectangle 3">
            <a:extLst>
              <a:ext uri="{FF2B5EF4-FFF2-40B4-BE49-F238E27FC236}">
                <a16:creationId xmlns:a16="http://schemas.microsoft.com/office/drawing/2014/main" id="{C7D62244-AE38-4C93-AF4C-401DAFC1E999}"/>
              </a:ext>
            </a:extLst>
          </p:cNvPr>
          <p:cNvSpPr>
            <a:spLocks noChangeArrowheads="1"/>
          </p:cNvSpPr>
          <p:nvPr/>
        </p:nvSpPr>
        <p:spPr bwMode="auto">
          <a:xfrm>
            <a:off x="714375" y="6143625"/>
            <a:ext cx="3643313" cy="276225"/>
          </a:xfrm>
          <a:prstGeom prst="rect">
            <a:avLst/>
          </a:prstGeom>
          <a:solidFill>
            <a:srgbClr val="BFBFBF"/>
          </a:solidFill>
          <a:ln w="9525">
            <a:solidFill>
              <a:srgbClr val="344E6D"/>
            </a:solidFill>
            <a:miter lim="800000"/>
            <a:headEnd/>
            <a:tailEnd/>
          </a:ln>
          <a:effectLst>
            <a:outerShdw blurRad="63500" dist="38100" dir="2700000" algn="tl" rotWithShape="0">
              <a:srgbClr val="000000">
                <a:alpha val="39999"/>
              </a:srgbClr>
            </a:outerShdw>
          </a:effectLst>
        </p:spPr>
        <p:txBody>
          <a:bodyPr>
            <a:spAutoFit/>
          </a:bodyPr>
          <a:lstStyle/>
          <a:p>
            <a:pPr fontAlgn="auto">
              <a:spcBef>
                <a:spcPts val="0"/>
              </a:spcBef>
              <a:spcAft>
                <a:spcPts val="0"/>
              </a:spcAft>
              <a:defRPr/>
            </a:pPr>
            <a:r>
              <a:rPr lang="en-AU" sz="1200" dirty="0">
                <a:solidFill>
                  <a:schemeClr val="bg1"/>
                </a:solidFill>
                <a:latin typeface="+mn-lt"/>
                <a:ea typeface="+mn-ea"/>
              </a:rPr>
              <a:t>http://www.etonia.com.sg/images/Pelvic-Bones.jpg</a:t>
            </a:r>
          </a:p>
        </p:txBody>
      </p:sp>
      <p:pic>
        <p:nvPicPr>
          <p:cNvPr id="11267" name="Picture 3">
            <a:extLst>
              <a:ext uri="{FF2B5EF4-FFF2-40B4-BE49-F238E27FC236}">
                <a16:creationId xmlns:a16="http://schemas.microsoft.com/office/drawing/2014/main" id="{63E6260B-4CC4-4526-9A96-841520E6571C}"/>
              </a:ext>
            </a:extLst>
          </p:cNvPr>
          <p:cNvPicPr>
            <a:picLocks noChangeAspect="1" noChangeArrowheads="1"/>
          </p:cNvPicPr>
          <p:nvPr/>
        </p:nvPicPr>
        <p:blipFill>
          <a:blip r:embed="rId3" cstate="print"/>
          <a:srcRect/>
          <a:stretch>
            <a:fillRect/>
          </a:stretch>
        </p:blipFill>
        <p:spPr bwMode="auto">
          <a:xfrm>
            <a:off x="4895599" y="1928802"/>
            <a:ext cx="3060404" cy="4000528"/>
          </a:xfrm>
          <a:prstGeom prst="rect">
            <a:avLst/>
          </a:prstGeom>
          <a:noFill/>
          <a:ln w="9525">
            <a:solidFill>
              <a:schemeClr val="accent6">
                <a:lumMod val="50000"/>
              </a:schemeClr>
            </a:solidFill>
            <a:miter lim="800000"/>
            <a:headEnd/>
            <a:tailEnd/>
          </a:ln>
          <a:effectLst>
            <a:reflection blurRad="6350" stA="52000" endA="300" endPos="35000" dir="5400000" sy="-100000" algn="bl" rotWithShape="0"/>
          </a:effectLst>
        </p:spPr>
      </p:pic>
      <p:sp>
        <p:nvSpPr>
          <p:cNvPr id="6" name="Rectangle 5">
            <a:extLst>
              <a:ext uri="{FF2B5EF4-FFF2-40B4-BE49-F238E27FC236}">
                <a16:creationId xmlns:a16="http://schemas.microsoft.com/office/drawing/2014/main" id="{A237EBB7-2707-4D15-85C6-FCDBCB4EF780}"/>
              </a:ext>
            </a:extLst>
          </p:cNvPr>
          <p:cNvSpPr>
            <a:spLocks noChangeArrowheads="1"/>
          </p:cNvSpPr>
          <p:nvPr/>
        </p:nvSpPr>
        <p:spPr bwMode="auto">
          <a:xfrm>
            <a:off x="4857750" y="6143625"/>
            <a:ext cx="3571875" cy="261938"/>
          </a:xfrm>
          <a:prstGeom prst="rect">
            <a:avLst/>
          </a:prstGeom>
          <a:solidFill>
            <a:srgbClr val="BFBFBF"/>
          </a:solidFill>
          <a:ln w="9525">
            <a:solidFill>
              <a:srgbClr val="344E6D"/>
            </a:solidFill>
            <a:miter lim="800000"/>
            <a:headEnd/>
            <a:tailEnd/>
          </a:ln>
          <a:effectLst>
            <a:outerShdw blurRad="63500" dist="38100" dir="2700000" algn="tl" rotWithShape="0">
              <a:srgbClr val="000000">
                <a:alpha val="39999"/>
              </a:srgbClr>
            </a:outerShdw>
          </a:effectLst>
        </p:spPr>
        <p:txBody>
          <a:bodyPr>
            <a:spAutoFit/>
          </a:bodyPr>
          <a:lstStyle/>
          <a:p>
            <a:pPr fontAlgn="auto">
              <a:spcBef>
                <a:spcPts val="0"/>
              </a:spcBef>
              <a:spcAft>
                <a:spcPts val="0"/>
              </a:spcAft>
              <a:defRPr/>
            </a:pPr>
            <a:r>
              <a:rPr lang="en-AU" sz="1100" dirty="0">
                <a:solidFill>
                  <a:schemeClr val="bg1"/>
                </a:solidFill>
                <a:latin typeface="+mn-lt"/>
                <a:ea typeface="+mn-ea"/>
              </a:rPr>
              <a:t>http://retilde.files.wordpress.com/2007/10/gray114.png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6EC494-633B-4C67-A467-8E2F533E2347}"/>
              </a:ext>
            </a:extLst>
          </p:cNvPr>
          <p:cNvSpPr txBox="1"/>
          <p:nvPr/>
        </p:nvSpPr>
        <p:spPr>
          <a:xfrm>
            <a:off x="428625" y="428625"/>
            <a:ext cx="8358188" cy="2246313"/>
          </a:xfrm>
          <a:prstGeom prst="rect">
            <a:avLst/>
          </a:prstGeom>
          <a:noFill/>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defRPr/>
            </a:pPr>
            <a:r>
              <a:rPr lang="en-AU" altLang="en-US" sz="2000" b="1">
                <a:solidFill>
                  <a:srgbClr val="F5E4A9"/>
                </a:solidFill>
                <a:effectLst>
                  <a:outerShdw blurRad="38100" dist="38100" dir="2700000" algn="tl">
                    <a:srgbClr val="FFFFFF"/>
                  </a:outerShdw>
                </a:effectLst>
                <a:latin typeface="Californian FB" pitchFamily="18" charset="0"/>
                <a:cs typeface="Arial" pitchFamily="34" charset="0"/>
              </a:rPr>
              <a:t>Freely Movable or Synovial Joints</a:t>
            </a:r>
          </a:p>
          <a:p>
            <a:pPr eaLnBrk="1" hangingPunct="1">
              <a:defRPr/>
            </a:pPr>
            <a:endParaRPr lang="en-AU" altLang="en-US" sz="2000" b="1">
              <a:solidFill>
                <a:srgbClr val="F5E4A9"/>
              </a:solidFill>
              <a:effectLst>
                <a:outerShdw blurRad="38100" dist="38100" dir="2700000" algn="tl">
                  <a:srgbClr val="FFFFFF"/>
                </a:outerShdw>
              </a:effectLst>
              <a:latin typeface="Californian FB" pitchFamily="18" charset="0"/>
              <a:cs typeface="Arial" pitchFamily="34" charset="0"/>
            </a:endParaRPr>
          </a:p>
          <a:p>
            <a:pPr eaLnBrk="1" hangingPunct="1">
              <a:defRPr/>
            </a:pPr>
            <a:r>
              <a:rPr lang="en-AU" altLang="en-US" sz="2000" b="1">
                <a:solidFill>
                  <a:srgbClr val="F5E4A9"/>
                </a:solidFill>
                <a:effectLst>
                  <a:outerShdw blurRad="38100" dist="38100" dir="2700000" algn="tl">
                    <a:srgbClr val="FFFFFF"/>
                  </a:outerShdw>
                </a:effectLst>
                <a:latin typeface="Californian FB" pitchFamily="18" charset="0"/>
                <a:cs typeface="Arial" pitchFamily="34" charset="0"/>
              </a:rPr>
              <a:t>Freely movable. These are found at the shoulder, elbow, wrist, fingers, hip knee, ankle and toes. </a:t>
            </a:r>
          </a:p>
          <a:p>
            <a:pPr eaLnBrk="1" hangingPunct="1">
              <a:defRPr/>
            </a:pPr>
            <a:endParaRPr lang="en-AU" altLang="en-US" sz="2000" b="1">
              <a:solidFill>
                <a:srgbClr val="F5E4A9"/>
              </a:solidFill>
              <a:effectLst>
                <a:outerShdw blurRad="38100" dist="38100" dir="2700000" algn="tl">
                  <a:srgbClr val="FFFFFF"/>
                </a:outerShdw>
              </a:effectLst>
              <a:latin typeface="Californian FB" pitchFamily="18" charset="0"/>
              <a:cs typeface="Arial" pitchFamily="34" charset="0"/>
            </a:endParaRPr>
          </a:p>
          <a:p>
            <a:pPr eaLnBrk="1" hangingPunct="1">
              <a:defRPr/>
            </a:pPr>
            <a:r>
              <a:rPr lang="en-AU" altLang="en-US" sz="2000" b="1">
                <a:solidFill>
                  <a:srgbClr val="F5E4A9"/>
                </a:solidFill>
                <a:effectLst>
                  <a:outerShdw blurRad="38100" dist="38100" dir="2700000" algn="tl">
                    <a:srgbClr val="FFFFFF"/>
                  </a:outerShdw>
                </a:effectLst>
                <a:latin typeface="Californian FB" pitchFamily="18" charset="0"/>
                <a:cs typeface="Arial" pitchFamily="34" charset="0"/>
              </a:rPr>
              <a:t>1. Ball &amp; socket Joints – the spherical head of one bone fits into a cup-like cavity of another</a:t>
            </a:r>
          </a:p>
        </p:txBody>
      </p:sp>
      <p:pic>
        <p:nvPicPr>
          <p:cNvPr id="1026" name="Picture 2">
            <a:extLst>
              <a:ext uri="{FF2B5EF4-FFF2-40B4-BE49-F238E27FC236}">
                <a16:creationId xmlns:a16="http://schemas.microsoft.com/office/drawing/2014/main" id="{E7222B4D-33D7-47E3-82BD-3CB62DD51AA1}"/>
              </a:ext>
            </a:extLst>
          </p:cNvPr>
          <p:cNvPicPr>
            <a:picLocks noChangeAspect="1" noChangeArrowheads="1"/>
          </p:cNvPicPr>
          <p:nvPr/>
        </p:nvPicPr>
        <p:blipFill>
          <a:blip r:embed="rId2" cstate="print"/>
          <a:srcRect/>
          <a:stretch>
            <a:fillRect/>
          </a:stretch>
        </p:blipFill>
        <p:spPr bwMode="auto">
          <a:xfrm>
            <a:off x="428596" y="3000372"/>
            <a:ext cx="3810000" cy="3048000"/>
          </a:xfrm>
          <a:prstGeom prst="rect">
            <a:avLst/>
          </a:prstGeom>
          <a:noFill/>
          <a:ln w="9525">
            <a:solidFill>
              <a:schemeClr val="accent6">
                <a:lumMod val="50000"/>
              </a:schemeClr>
            </a:solidFill>
            <a:miter lim="800000"/>
            <a:headEnd/>
            <a:tailEnd/>
          </a:ln>
          <a:effectLst>
            <a:reflection blurRad="6350" stA="52000" endA="300" endPos="35000" dir="5400000" sy="-100000" algn="bl" rotWithShape="0"/>
          </a:effectLst>
          <a:scene3d>
            <a:camera prst="orthographicFront"/>
            <a:lightRig rig="threePt" dir="t"/>
          </a:scene3d>
          <a:sp3d>
            <a:bevelT/>
          </a:sp3d>
        </p:spPr>
      </p:pic>
      <p:sp>
        <p:nvSpPr>
          <p:cNvPr id="4" name="Rectangle 3">
            <a:extLst>
              <a:ext uri="{FF2B5EF4-FFF2-40B4-BE49-F238E27FC236}">
                <a16:creationId xmlns:a16="http://schemas.microsoft.com/office/drawing/2014/main" id="{1888033A-8066-44E2-8717-1E4AB42CDEA4}"/>
              </a:ext>
            </a:extLst>
          </p:cNvPr>
          <p:cNvSpPr>
            <a:spLocks noChangeArrowheads="1"/>
          </p:cNvSpPr>
          <p:nvPr/>
        </p:nvSpPr>
        <p:spPr bwMode="auto">
          <a:xfrm>
            <a:off x="214313" y="6286500"/>
            <a:ext cx="3929062" cy="430213"/>
          </a:xfrm>
          <a:prstGeom prst="rect">
            <a:avLst/>
          </a:prstGeom>
          <a:solidFill>
            <a:srgbClr val="A6A6A6"/>
          </a:solidFill>
          <a:ln w="9525">
            <a:solidFill>
              <a:srgbClr val="344E6D"/>
            </a:solidFill>
            <a:miter lim="800000"/>
            <a:headEnd/>
            <a:tailEnd/>
          </a:ln>
          <a:effectLst>
            <a:outerShdw blurRad="63500" dist="38100" dir="2700000" algn="tl" rotWithShape="0">
              <a:srgbClr val="000000">
                <a:alpha val="39999"/>
              </a:srgbClr>
            </a:outerShdw>
          </a:effec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defRPr/>
            </a:pPr>
            <a:r>
              <a:rPr lang="en-AU" altLang="en-US" sz="1100" b="1">
                <a:solidFill>
                  <a:schemeClr val="bg1"/>
                </a:solidFill>
                <a:effectLst>
                  <a:outerShdw blurRad="38100" dist="38100" dir="2700000" algn="tl">
                    <a:srgbClr val="FFFFFF"/>
                  </a:outerShdw>
                </a:effectLst>
                <a:latin typeface="Californian FB" pitchFamily="18" charset="0"/>
                <a:cs typeface="Arial" pitchFamily="34" charset="0"/>
              </a:rPr>
              <a:t>http://graphics8.nytimes.com/images/2007/08/01/health/adam/7015.jpg</a:t>
            </a:r>
          </a:p>
        </p:txBody>
      </p:sp>
      <p:pic>
        <p:nvPicPr>
          <p:cNvPr id="1027" name="Picture 3">
            <a:extLst>
              <a:ext uri="{FF2B5EF4-FFF2-40B4-BE49-F238E27FC236}">
                <a16:creationId xmlns:a16="http://schemas.microsoft.com/office/drawing/2014/main" id="{9500D151-247C-4F2E-934E-5A7D44CE6D6C}"/>
              </a:ext>
            </a:extLst>
          </p:cNvPr>
          <p:cNvPicPr>
            <a:picLocks noChangeAspect="1" noChangeArrowheads="1"/>
          </p:cNvPicPr>
          <p:nvPr/>
        </p:nvPicPr>
        <p:blipFill>
          <a:blip r:embed="rId3" cstate="print"/>
          <a:srcRect/>
          <a:stretch>
            <a:fillRect/>
          </a:stretch>
        </p:blipFill>
        <p:spPr bwMode="auto">
          <a:xfrm>
            <a:off x="4714876" y="3000372"/>
            <a:ext cx="3810000" cy="3048000"/>
          </a:xfrm>
          <a:prstGeom prst="rect">
            <a:avLst/>
          </a:prstGeom>
          <a:solidFill>
            <a:schemeClr val="tx1">
              <a:lumMod val="65000"/>
            </a:schemeClr>
          </a:solidFill>
          <a:ln w="9525">
            <a:solidFill>
              <a:schemeClr val="accent6">
                <a:lumMod val="50000"/>
              </a:schemeClr>
            </a:solidFill>
            <a:miter lim="800000"/>
            <a:headEnd/>
            <a:tailEnd/>
          </a:ln>
          <a:effectLst>
            <a:reflection blurRad="6350" stA="52000" endA="300" endPos="35000" dir="5400000" sy="-100000" algn="bl" rotWithShape="0"/>
          </a:effectLst>
          <a:scene3d>
            <a:camera prst="orthographicFront"/>
            <a:lightRig rig="threePt" dir="t"/>
          </a:scene3d>
          <a:sp3d>
            <a:bevelT/>
          </a:sp3d>
        </p:spPr>
      </p:pic>
      <p:sp>
        <p:nvSpPr>
          <p:cNvPr id="6" name="Rectangle 5">
            <a:extLst>
              <a:ext uri="{FF2B5EF4-FFF2-40B4-BE49-F238E27FC236}">
                <a16:creationId xmlns:a16="http://schemas.microsoft.com/office/drawing/2014/main" id="{11C48891-333E-4646-99C7-3A351B536B2E}"/>
              </a:ext>
            </a:extLst>
          </p:cNvPr>
          <p:cNvSpPr>
            <a:spLocks noChangeArrowheads="1"/>
          </p:cNvSpPr>
          <p:nvPr/>
        </p:nvSpPr>
        <p:spPr bwMode="auto">
          <a:xfrm>
            <a:off x="4429125" y="6286500"/>
            <a:ext cx="4572000" cy="246063"/>
          </a:xfrm>
          <a:prstGeom prst="rect">
            <a:avLst/>
          </a:prstGeom>
          <a:solidFill>
            <a:srgbClr val="A6A6A6"/>
          </a:solidFill>
          <a:ln w="9525">
            <a:solidFill>
              <a:srgbClr val="344E6D"/>
            </a:solidFill>
            <a:miter lim="800000"/>
            <a:headEnd/>
            <a:tailEnd/>
          </a:ln>
          <a:effectLst>
            <a:outerShdw blurRad="63500" dist="38100" dir="2700000" algn="tl" rotWithShape="0">
              <a:srgbClr val="000000">
                <a:alpha val="39999"/>
              </a:srgbClr>
            </a:outerShdw>
          </a:effec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defRPr/>
            </a:pPr>
            <a:r>
              <a:rPr lang="en-AU" altLang="en-US" sz="1000" b="1">
                <a:solidFill>
                  <a:schemeClr val="bg1"/>
                </a:solidFill>
                <a:effectLst>
                  <a:outerShdw blurRad="38100" dist="38100" dir="2700000" algn="tl">
                    <a:srgbClr val="FFFFFF"/>
                  </a:outerShdw>
                </a:effectLst>
                <a:latin typeface="Constantia" pitchFamily="18" charset="0"/>
                <a:cs typeface="Arial" pitchFamily="34" charset="0"/>
              </a:rPr>
              <a:t>http://graphics8.nytimes.com/images/2007/08/01/health/adam/19623.jpg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C49843A5-12B2-40D2-9380-0759A3C4B278}"/>
              </a:ext>
            </a:extLst>
          </p:cNvPr>
          <p:cNvSpPr>
            <a:spLocks noGrp="1" noChangeArrowheads="1"/>
          </p:cNvSpPr>
          <p:nvPr>
            <p:ph type="title"/>
          </p:nvPr>
        </p:nvSpPr>
        <p:spPr/>
        <p:txBody>
          <a:bodyPr/>
          <a:lstStyle/>
          <a:p>
            <a:pPr>
              <a:defRPr/>
            </a:pPr>
            <a:r>
              <a:rPr altLang="en-US" b="1">
                <a:solidFill>
                  <a:srgbClr val="669900"/>
                </a:solidFill>
              </a:rPr>
              <a:t>Types of joints</a:t>
            </a:r>
          </a:p>
        </p:txBody>
      </p:sp>
      <p:pic>
        <p:nvPicPr>
          <p:cNvPr id="19459" name="Picture 3" descr="N0026039">
            <a:extLst>
              <a:ext uri="{FF2B5EF4-FFF2-40B4-BE49-F238E27FC236}">
                <a16:creationId xmlns:a16="http://schemas.microsoft.com/office/drawing/2014/main" id="{A2903B41-3556-4320-9910-EB8A5F4FFE0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79388" y="2627313"/>
            <a:ext cx="8569325" cy="3609975"/>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9460" name="Text Box 4">
            <a:extLst>
              <a:ext uri="{FF2B5EF4-FFF2-40B4-BE49-F238E27FC236}">
                <a16:creationId xmlns:a16="http://schemas.microsoft.com/office/drawing/2014/main" id="{0A6D2CCB-99E4-469C-9921-D04823737A44}"/>
              </a:ext>
            </a:extLst>
          </p:cNvPr>
          <p:cNvSpPr txBox="1">
            <a:spLocks noChangeArrowheads="1"/>
          </p:cNvSpPr>
          <p:nvPr/>
        </p:nvSpPr>
        <p:spPr bwMode="auto">
          <a:xfrm>
            <a:off x="4751388" y="6553200"/>
            <a:ext cx="43926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50000"/>
              </a:spcBef>
            </a:pPr>
            <a:r>
              <a:rPr lang="en-US" altLang="en-US" sz="1400"/>
              <a:t>Wellcome Photo Library</a:t>
            </a:r>
          </a:p>
        </p:txBody>
      </p:sp>
      <p:sp>
        <p:nvSpPr>
          <p:cNvPr id="19461" name="Text Box 5">
            <a:extLst>
              <a:ext uri="{FF2B5EF4-FFF2-40B4-BE49-F238E27FC236}">
                <a16:creationId xmlns:a16="http://schemas.microsoft.com/office/drawing/2014/main" id="{CCFD6DBF-5884-4704-8986-4D88270AA567}"/>
              </a:ext>
            </a:extLst>
          </p:cNvPr>
          <p:cNvSpPr txBox="1">
            <a:spLocks noChangeArrowheads="1"/>
          </p:cNvSpPr>
          <p:nvPr/>
        </p:nvSpPr>
        <p:spPr bwMode="auto">
          <a:xfrm>
            <a:off x="971550" y="1574800"/>
            <a:ext cx="165576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a:t>Immovable fibrous joint</a:t>
            </a:r>
          </a:p>
        </p:txBody>
      </p:sp>
      <p:sp>
        <p:nvSpPr>
          <p:cNvPr id="19462" name="Text Box 6">
            <a:extLst>
              <a:ext uri="{FF2B5EF4-FFF2-40B4-BE49-F238E27FC236}">
                <a16:creationId xmlns:a16="http://schemas.microsoft.com/office/drawing/2014/main" id="{364812A1-487E-411A-87CF-7F9880EC0968}"/>
              </a:ext>
            </a:extLst>
          </p:cNvPr>
          <p:cNvSpPr txBox="1">
            <a:spLocks noChangeArrowheads="1"/>
          </p:cNvSpPr>
          <p:nvPr/>
        </p:nvSpPr>
        <p:spPr bwMode="auto">
          <a:xfrm>
            <a:off x="6588125" y="1557338"/>
            <a:ext cx="22320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en-US" altLang="en-US"/>
              <a:t>Slightly movable cartilaginous joint</a:t>
            </a:r>
          </a:p>
        </p:txBody>
      </p:sp>
      <p:sp>
        <p:nvSpPr>
          <p:cNvPr id="19463" name="Text Box 7">
            <a:extLst>
              <a:ext uri="{FF2B5EF4-FFF2-40B4-BE49-F238E27FC236}">
                <a16:creationId xmlns:a16="http://schemas.microsoft.com/office/drawing/2014/main" id="{45792992-DD90-4759-8731-8E87E1FC4EA3}"/>
              </a:ext>
            </a:extLst>
          </p:cNvPr>
          <p:cNvSpPr txBox="1">
            <a:spLocks noChangeArrowheads="1"/>
          </p:cNvSpPr>
          <p:nvPr/>
        </p:nvSpPr>
        <p:spPr bwMode="auto">
          <a:xfrm>
            <a:off x="3851275" y="1557338"/>
            <a:ext cx="22320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en-US" altLang="en-US"/>
              <a:t>Movable </a:t>
            </a:r>
            <a:br>
              <a:rPr lang="en-US" altLang="en-US"/>
            </a:br>
            <a:r>
              <a:rPr lang="en-US" altLang="en-US"/>
              <a:t>synovial joint</a:t>
            </a:r>
          </a:p>
        </p:txBody>
      </p:sp>
      <p:sp>
        <p:nvSpPr>
          <p:cNvPr id="19464" name="Line 8">
            <a:extLst>
              <a:ext uri="{FF2B5EF4-FFF2-40B4-BE49-F238E27FC236}">
                <a16:creationId xmlns:a16="http://schemas.microsoft.com/office/drawing/2014/main" id="{E5A439F6-1B19-4A2A-9401-9B14CA103E02}"/>
              </a:ext>
            </a:extLst>
          </p:cNvPr>
          <p:cNvSpPr>
            <a:spLocks noChangeShapeType="1"/>
          </p:cNvSpPr>
          <p:nvPr/>
        </p:nvSpPr>
        <p:spPr bwMode="auto">
          <a:xfrm flipV="1">
            <a:off x="1331913" y="2276475"/>
            <a:ext cx="71437" cy="720725"/>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19465" name="Line 9">
            <a:extLst>
              <a:ext uri="{FF2B5EF4-FFF2-40B4-BE49-F238E27FC236}">
                <a16:creationId xmlns:a16="http://schemas.microsoft.com/office/drawing/2014/main" id="{5024F261-5385-4720-A919-2B421FCA6A95}"/>
              </a:ext>
            </a:extLst>
          </p:cNvPr>
          <p:cNvSpPr>
            <a:spLocks noChangeShapeType="1"/>
          </p:cNvSpPr>
          <p:nvPr/>
        </p:nvSpPr>
        <p:spPr bwMode="auto">
          <a:xfrm flipH="1" flipV="1">
            <a:off x="4643438" y="2276475"/>
            <a:ext cx="215900" cy="720725"/>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19466" name="Line 10">
            <a:extLst>
              <a:ext uri="{FF2B5EF4-FFF2-40B4-BE49-F238E27FC236}">
                <a16:creationId xmlns:a16="http://schemas.microsoft.com/office/drawing/2014/main" id="{AA34DC74-D2ED-4390-ADDF-8BDD8A9DB8BF}"/>
              </a:ext>
            </a:extLst>
          </p:cNvPr>
          <p:cNvSpPr>
            <a:spLocks noChangeShapeType="1"/>
          </p:cNvSpPr>
          <p:nvPr/>
        </p:nvSpPr>
        <p:spPr bwMode="auto">
          <a:xfrm flipH="1" flipV="1">
            <a:off x="7451725" y="2349500"/>
            <a:ext cx="576263" cy="2016125"/>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2">
            <a:extLst>
              <a:ext uri="{FF2B5EF4-FFF2-40B4-BE49-F238E27FC236}">
                <a16:creationId xmlns:a16="http://schemas.microsoft.com/office/drawing/2014/main" id="{1C953676-6221-4E09-8566-96BA62456471}"/>
              </a:ext>
            </a:extLst>
          </p:cNvPr>
          <p:cNvGrpSpPr>
            <a:grpSpLocks noChangeAspect="1"/>
          </p:cNvGrpSpPr>
          <p:nvPr/>
        </p:nvGrpSpPr>
        <p:grpSpPr bwMode="auto">
          <a:xfrm>
            <a:off x="4967288" y="333375"/>
            <a:ext cx="1549400" cy="2087563"/>
            <a:chOff x="3022" y="1440"/>
            <a:chExt cx="5504" cy="7410"/>
          </a:xfrm>
        </p:grpSpPr>
        <p:sp>
          <p:nvSpPr>
            <p:cNvPr id="20608" name="AutoShape 3">
              <a:extLst>
                <a:ext uri="{FF2B5EF4-FFF2-40B4-BE49-F238E27FC236}">
                  <a16:creationId xmlns:a16="http://schemas.microsoft.com/office/drawing/2014/main" id="{C5416A56-423C-4462-9CCC-35B50A081316}"/>
                </a:ext>
              </a:extLst>
            </p:cNvPr>
            <p:cNvSpPr>
              <a:spLocks noChangeAspect="1" noChangeArrowheads="1"/>
            </p:cNvSpPr>
            <p:nvPr/>
          </p:nvSpPr>
          <p:spPr bwMode="auto">
            <a:xfrm>
              <a:off x="3022" y="1440"/>
              <a:ext cx="5504" cy="7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AU" altLang="en-US"/>
            </a:p>
          </p:txBody>
        </p:sp>
        <p:sp>
          <p:nvSpPr>
            <p:cNvPr id="20609" name="Oval 4">
              <a:extLst>
                <a:ext uri="{FF2B5EF4-FFF2-40B4-BE49-F238E27FC236}">
                  <a16:creationId xmlns:a16="http://schemas.microsoft.com/office/drawing/2014/main" id="{D9E37001-1DD6-4857-A0C3-2A631458D60C}"/>
                </a:ext>
              </a:extLst>
            </p:cNvPr>
            <p:cNvSpPr>
              <a:spLocks noChangeArrowheads="1"/>
            </p:cNvSpPr>
            <p:nvPr/>
          </p:nvSpPr>
          <p:spPr bwMode="auto">
            <a:xfrm>
              <a:off x="5049" y="2068"/>
              <a:ext cx="1140" cy="1139"/>
            </a:xfrm>
            <a:prstGeom prst="ellipse">
              <a:avLst/>
            </a:prstGeom>
            <a:solidFill>
              <a:srgbClr val="FFFFFF"/>
            </a:solidFill>
            <a:ln w="19050">
              <a:solidFill>
                <a:srgbClr val="000000"/>
              </a:solidFill>
              <a:round/>
              <a:headEnd/>
              <a:tailEnd/>
            </a:ln>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AU" altLang="en-US"/>
            </a:p>
          </p:txBody>
        </p:sp>
        <p:sp>
          <p:nvSpPr>
            <p:cNvPr id="20610" name="Line 5">
              <a:extLst>
                <a:ext uri="{FF2B5EF4-FFF2-40B4-BE49-F238E27FC236}">
                  <a16:creationId xmlns:a16="http://schemas.microsoft.com/office/drawing/2014/main" id="{0F22EC86-A481-40CB-8B17-7E1AB01B3FDD}"/>
                </a:ext>
              </a:extLst>
            </p:cNvPr>
            <p:cNvSpPr>
              <a:spLocks noChangeShapeType="1"/>
            </p:cNvSpPr>
            <p:nvPr/>
          </p:nvSpPr>
          <p:spPr bwMode="auto">
            <a:xfrm>
              <a:off x="5619" y="3207"/>
              <a:ext cx="2" cy="28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611" name="Line 6">
              <a:extLst>
                <a:ext uri="{FF2B5EF4-FFF2-40B4-BE49-F238E27FC236}">
                  <a16:creationId xmlns:a16="http://schemas.microsoft.com/office/drawing/2014/main" id="{CD7B12E5-68A3-4DFA-A540-B0F132BB338A}"/>
                </a:ext>
              </a:extLst>
            </p:cNvPr>
            <p:cNvSpPr>
              <a:spLocks noChangeShapeType="1"/>
            </p:cNvSpPr>
            <p:nvPr/>
          </p:nvSpPr>
          <p:spPr bwMode="auto">
            <a:xfrm flipH="1">
              <a:off x="4308" y="6057"/>
              <a:ext cx="1311" cy="279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612" name="Line 7">
              <a:extLst>
                <a:ext uri="{FF2B5EF4-FFF2-40B4-BE49-F238E27FC236}">
                  <a16:creationId xmlns:a16="http://schemas.microsoft.com/office/drawing/2014/main" id="{E3ADEE54-4F04-4538-A657-70448AD05675}"/>
                </a:ext>
              </a:extLst>
            </p:cNvPr>
            <p:cNvSpPr>
              <a:spLocks noChangeShapeType="1"/>
            </p:cNvSpPr>
            <p:nvPr/>
          </p:nvSpPr>
          <p:spPr bwMode="auto">
            <a:xfrm flipH="1" flipV="1">
              <a:off x="5619" y="6057"/>
              <a:ext cx="1311" cy="279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613" name="Line 8">
              <a:extLst>
                <a:ext uri="{FF2B5EF4-FFF2-40B4-BE49-F238E27FC236}">
                  <a16:creationId xmlns:a16="http://schemas.microsoft.com/office/drawing/2014/main" id="{A3DAEF76-9784-4FBB-9564-1C26DF3C1203}"/>
                </a:ext>
              </a:extLst>
            </p:cNvPr>
            <p:cNvSpPr>
              <a:spLocks noChangeShapeType="1"/>
            </p:cNvSpPr>
            <p:nvPr/>
          </p:nvSpPr>
          <p:spPr bwMode="auto">
            <a:xfrm>
              <a:off x="6930" y="8849"/>
              <a:ext cx="45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614" name="Line 9">
              <a:extLst>
                <a:ext uri="{FF2B5EF4-FFF2-40B4-BE49-F238E27FC236}">
                  <a16:creationId xmlns:a16="http://schemas.microsoft.com/office/drawing/2014/main" id="{A73F7EC3-1211-4938-87A4-445CC95A352E}"/>
                </a:ext>
              </a:extLst>
            </p:cNvPr>
            <p:cNvSpPr>
              <a:spLocks noChangeShapeType="1"/>
            </p:cNvSpPr>
            <p:nvPr/>
          </p:nvSpPr>
          <p:spPr bwMode="auto">
            <a:xfrm>
              <a:off x="3852" y="8849"/>
              <a:ext cx="45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615" name="Line 10">
              <a:extLst>
                <a:ext uri="{FF2B5EF4-FFF2-40B4-BE49-F238E27FC236}">
                  <a16:creationId xmlns:a16="http://schemas.microsoft.com/office/drawing/2014/main" id="{68DE5AA3-9510-487B-B899-5933BF600B63}"/>
                </a:ext>
              </a:extLst>
            </p:cNvPr>
            <p:cNvSpPr>
              <a:spLocks noChangeShapeType="1"/>
            </p:cNvSpPr>
            <p:nvPr/>
          </p:nvSpPr>
          <p:spPr bwMode="auto">
            <a:xfrm flipH="1">
              <a:off x="4308" y="3435"/>
              <a:ext cx="1311" cy="250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616" name="Line 11">
              <a:extLst>
                <a:ext uri="{FF2B5EF4-FFF2-40B4-BE49-F238E27FC236}">
                  <a16:creationId xmlns:a16="http://schemas.microsoft.com/office/drawing/2014/main" id="{A9A18DBE-7B68-4A6E-85A2-C10A3C45BBC4}"/>
                </a:ext>
              </a:extLst>
            </p:cNvPr>
            <p:cNvSpPr>
              <a:spLocks noChangeShapeType="1"/>
            </p:cNvSpPr>
            <p:nvPr/>
          </p:nvSpPr>
          <p:spPr bwMode="auto">
            <a:xfrm>
              <a:off x="8013" y="4746"/>
              <a:ext cx="171" cy="34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617" name="Line 12">
              <a:extLst>
                <a:ext uri="{FF2B5EF4-FFF2-40B4-BE49-F238E27FC236}">
                  <a16:creationId xmlns:a16="http://schemas.microsoft.com/office/drawing/2014/main" id="{7DA3B1F6-CF8A-4BA6-9098-04035434C536}"/>
                </a:ext>
              </a:extLst>
            </p:cNvPr>
            <p:cNvSpPr>
              <a:spLocks noChangeShapeType="1"/>
            </p:cNvSpPr>
            <p:nvPr/>
          </p:nvSpPr>
          <p:spPr bwMode="auto">
            <a:xfrm flipH="1" flipV="1">
              <a:off x="8013" y="4746"/>
              <a:ext cx="342" cy="28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618" name="Line 13">
              <a:extLst>
                <a:ext uri="{FF2B5EF4-FFF2-40B4-BE49-F238E27FC236}">
                  <a16:creationId xmlns:a16="http://schemas.microsoft.com/office/drawing/2014/main" id="{DFF77B08-F394-4594-93F8-BFB564015463}"/>
                </a:ext>
              </a:extLst>
            </p:cNvPr>
            <p:cNvSpPr>
              <a:spLocks noChangeShapeType="1"/>
            </p:cNvSpPr>
            <p:nvPr/>
          </p:nvSpPr>
          <p:spPr bwMode="auto">
            <a:xfrm flipH="1" flipV="1">
              <a:off x="8013" y="4746"/>
              <a:ext cx="512" cy="11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619" name="Line 14">
              <a:extLst>
                <a:ext uri="{FF2B5EF4-FFF2-40B4-BE49-F238E27FC236}">
                  <a16:creationId xmlns:a16="http://schemas.microsoft.com/office/drawing/2014/main" id="{97AC60BC-E99D-4689-96CB-A76AB269DEA3}"/>
                </a:ext>
              </a:extLst>
            </p:cNvPr>
            <p:cNvSpPr>
              <a:spLocks noChangeShapeType="1"/>
            </p:cNvSpPr>
            <p:nvPr/>
          </p:nvSpPr>
          <p:spPr bwMode="auto">
            <a:xfrm flipH="1">
              <a:off x="8015" y="4632"/>
              <a:ext cx="510" cy="11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620" name="Line 15">
              <a:extLst>
                <a:ext uri="{FF2B5EF4-FFF2-40B4-BE49-F238E27FC236}">
                  <a16:creationId xmlns:a16="http://schemas.microsoft.com/office/drawing/2014/main" id="{3F4DE4E0-7B2C-45D3-BCD7-89BC829F2C76}"/>
                </a:ext>
              </a:extLst>
            </p:cNvPr>
            <p:cNvSpPr>
              <a:spLocks noChangeShapeType="1"/>
            </p:cNvSpPr>
            <p:nvPr/>
          </p:nvSpPr>
          <p:spPr bwMode="auto">
            <a:xfrm flipH="1">
              <a:off x="8013" y="4518"/>
              <a:ext cx="228" cy="22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621" name="Line 16">
              <a:extLst>
                <a:ext uri="{FF2B5EF4-FFF2-40B4-BE49-F238E27FC236}">
                  <a16:creationId xmlns:a16="http://schemas.microsoft.com/office/drawing/2014/main" id="{AB3B43F8-82F5-447F-B9F0-7602CE2FCC2D}"/>
                </a:ext>
              </a:extLst>
            </p:cNvPr>
            <p:cNvSpPr>
              <a:spLocks noChangeShapeType="1"/>
            </p:cNvSpPr>
            <p:nvPr/>
          </p:nvSpPr>
          <p:spPr bwMode="auto">
            <a:xfrm flipH="1">
              <a:off x="3966" y="5943"/>
              <a:ext cx="342" cy="17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622" name="Line 17">
              <a:extLst>
                <a:ext uri="{FF2B5EF4-FFF2-40B4-BE49-F238E27FC236}">
                  <a16:creationId xmlns:a16="http://schemas.microsoft.com/office/drawing/2014/main" id="{9A7C4DFB-6F0A-4A09-96D4-7701A8B79DE3}"/>
                </a:ext>
              </a:extLst>
            </p:cNvPr>
            <p:cNvSpPr>
              <a:spLocks noChangeShapeType="1"/>
            </p:cNvSpPr>
            <p:nvPr/>
          </p:nvSpPr>
          <p:spPr bwMode="auto">
            <a:xfrm flipV="1">
              <a:off x="3909" y="5943"/>
              <a:ext cx="399" cy="39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623" name="Line 18">
              <a:extLst>
                <a:ext uri="{FF2B5EF4-FFF2-40B4-BE49-F238E27FC236}">
                  <a16:creationId xmlns:a16="http://schemas.microsoft.com/office/drawing/2014/main" id="{B135DFB8-62F0-4076-9BC3-F1E8C6B56721}"/>
                </a:ext>
              </a:extLst>
            </p:cNvPr>
            <p:cNvSpPr>
              <a:spLocks noChangeShapeType="1"/>
            </p:cNvSpPr>
            <p:nvPr/>
          </p:nvSpPr>
          <p:spPr bwMode="auto">
            <a:xfrm flipV="1">
              <a:off x="4081" y="5943"/>
              <a:ext cx="227" cy="45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624" name="Line 19">
              <a:extLst>
                <a:ext uri="{FF2B5EF4-FFF2-40B4-BE49-F238E27FC236}">
                  <a16:creationId xmlns:a16="http://schemas.microsoft.com/office/drawing/2014/main" id="{1D97AEC8-2EAC-4331-8C2A-A1E3703282D0}"/>
                </a:ext>
              </a:extLst>
            </p:cNvPr>
            <p:cNvSpPr>
              <a:spLocks noChangeShapeType="1"/>
            </p:cNvSpPr>
            <p:nvPr/>
          </p:nvSpPr>
          <p:spPr bwMode="auto">
            <a:xfrm flipV="1">
              <a:off x="4308" y="5943"/>
              <a:ext cx="1" cy="45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625" name="Line 20">
              <a:extLst>
                <a:ext uri="{FF2B5EF4-FFF2-40B4-BE49-F238E27FC236}">
                  <a16:creationId xmlns:a16="http://schemas.microsoft.com/office/drawing/2014/main" id="{D09FCFC9-E161-4010-98C3-4F16091A7BF6}"/>
                </a:ext>
              </a:extLst>
            </p:cNvPr>
            <p:cNvSpPr>
              <a:spLocks noChangeShapeType="1"/>
            </p:cNvSpPr>
            <p:nvPr/>
          </p:nvSpPr>
          <p:spPr bwMode="auto">
            <a:xfrm flipH="1" flipV="1">
              <a:off x="4308" y="5943"/>
              <a:ext cx="170" cy="22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626" name="Line 21">
              <a:extLst>
                <a:ext uri="{FF2B5EF4-FFF2-40B4-BE49-F238E27FC236}">
                  <a16:creationId xmlns:a16="http://schemas.microsoft.com/office/drawing/2014/main" id="{B80083CA-D53B-4C84-B062-7890FB6DAFF1}"/>
                </a:ext>
              </a:extLst>
            </p:cNvPr>
            <p:cNvSpPr>
              <a:spLocks noChangeShapeType="1"/>
            </p:cNvSpPr>
            <p:nvPr/>
          </p:nvSpPr>
          <p:spPr bwMode="auto">
            <a:xfrm>
              <a:off x="6531" y="4746"/>
              <a:ext cx="1482"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627" name="Line 22">
              <a:extLst>
                <a:ext uri="{FF2B5EF4-FFF2-40B4-BE49-F238E27FC236}">
                  <a16:creationId xmlns:a16="http://schemas.microsoft.com/office/drawing/2014/main" id="{3FCDCD6A-F479-44FB-A640-54FCE0DD212F}"/>
                </a:ext>
              </a:extLst>
            </p:cNvPr>
            <p:cNvSpPr>
              <a:spLocks noChangeShapeType="1"/>
            </p:cNvSpPr>
            <p:nvPr/>
          </p:nvSpPr>
          <p:spPr bwMode="auto">
            <a:xfrm>
              <a:off x="5619" y="3435"/>
              <a:ext cx="912" cy="13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628" name="Oval 23">
              <a:extLst>
                <a:ext uri="{FF2B5EF4-FFF2-40B4-BE49-F238E27FC236}">
                  <a16:creationId xmlns:a16="http://schemas.microsoft.com/office/drawing/2014/main" id="{03D41F08-F7B0-4453-A9B1-DB8F4BD7967E}"/>
                </a:ext>
              </a:extLst>
            </p:cNvPr>
            <p:cNvSpPr>
              <a:spLocks noChangeArrowheads="1"/>
            </p:cNvSpPr>
            <p:nvPr/>
          </p:nvSpPr>
          <p:spPr bwMode="auto">
            <a:xfrm>
              <a:off x="5448" y="2922"/>
              <a:ext cx="342" cy="57"/>
            </a:xfrm>
            <a:prstGeom prst="ellipse">
              <a:avLst/>
            </a:prstGeom>
            <a:solidFill>
              <a:srgbClr val="FFFFFF"/>
            </a:solidFill>
            <a:ln w="19050">
              <a:solidFill>
                <a:srgbClr val="000000"/>
              </a:solidFill>
              <a:round/>
              <a:headEnd/>
              <a:tailEnd/>
            </a:ln>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AU" altLang="en-US"/>
            </a:p>
          </p:txBody>
        </p:sp>
        <p:sp>
          <p:nvSpPr>
            <p:cNvPr id="20629" name="Line 24">
              <a:extLst>
                <a:ext uri="{FF2B5EF4-FFF2-40B4-BE49-F238E27FC236}">
                  <a16:creationId xmlns:a16="http://schemas.microsoft.com/office/drawing/2014/main" id="{F37D3F47-138E-4CAD-B11F-BAEDA915D767}"/>
                </a:ext>
              </a:extLst>
            </p:cNvPr>
            <p:cNvSpPr>
              <a:spLocks noChangeShapeType="1"/>
            </p:cNvSpPr>
            <p:nvPr/>
          </p:nvSpPr>
          <p:spPr bwMode="auto">
            <a:xfrm flipV="1">
              <a:off x="5733" y="2523"/>
              <a:ext cx="228" cy="5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630" name="Line 25">
              <a:extLst>
                <a:ext uri="{FF2B5EF4-FFF2-40B4-BE49-F238E27FC236}">
                  <a16:creationId xmlns:a16="http://schemas.microsoft.com/office/drawing/2014/main" id="{0C730B26-B65B-464D-93A5-EFE6E663B84D}"/>
                </a:ext>
              </a:extLst>
            </p:cNvPr>
            <p:cNvSpPr>
              <a:spLocks noChangeShapeType="1"/>
            </p:cNvSpPr>
            <p:nvPr/>
          </p:nvSpPr>
          <p:spPr bwMode="auto">
            <a:xfrm flipH="1" flipV="1">
              <a:off x="5277" y="2523"/>
              <a:ext cx="228" cy="5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631" name="Oval 26">
              <a:extLst>
                <a:ext uri="{FF2B5EF4-FFF2-40B4-BE49-F238E27FC236}">
                  <a16:creationId xmlns:a16="http://schemas.microsoft.com/office/drawing/2014/main" id="{16D32AC6-4217-466A-99FB-E1DE4B8D50FA}"/>
                </a:ext>
              </a:extLst>
            </p:cNvPr>
            <p:cNvSpPr>
              <a:spLocks noChangeArrowheads="1"/>
            </p:cNvSpPr>
            <p:nvPr/>
          </p:nvSpPr>
          <p:spPr bwMode="auto">
            <a:xfrm>
              <a:off x="5277" y="2637"/>
              <a:ext cx="228" cy="57"/>
            </a:xfrm>
            <a:prstGeom prst="ellipse">
              <a:avLst/>
            </a:prstGeom>
            <a:solidFill>
              <a:srgbClr val="FFFFFF"/>
            </a:solidFill>
            <a:ln w="19050">
              <a:solidFill>
                <a:srgbClr val="000000"/>
              </a:solidFill>
              <a:round/>
              <a:headEnd/>
              <a:tailEnd/>
            </a:ln>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AU" altLang="en-US"/>
            </a:p>
          </p:txBody>
        </p:sp>
        <p:sp>
          <p:nvSpPr>
            <p:cNvPr id="20632" name="Oval 27">
              <a:extLst>
                <a:ext uri="{FF2B5EF4-FFF2-40B4-BE49-F238E27FC236}">
                  <a16:creationId xmlns:a16="http://schemas.microsoft.com/office/drawing/2014/main" id="{4B3E5F3A-A050-42B8-8AE0-F98CFB9D987F}"/>
                </a:ext>
              </a:extLst>
            </p:cNvPr>
            <p:cNvSpPr>
              <a:spLocks noChangeArrowheads="1"/>
            </p:cNvSpPr>
            <p:nvPr/>
          </p:nvSpPr>
          <p:spPr bwMode="auto">
            <a:xfrm>
              <a:off x="5790" y="2637"/>
              <a:ext cx="228" cy="57"/>
            </a:xfrm>
            <a:prstGeom prst="ellipse">
              <a:avLst/>
            </a:prstGeom>
            <a:solidFill>
              <a:srgbClr val="FFFFFF"/>
            </a:solidFill>
            <a:ln w="19050">
              <a:solidFill>
                <a:srgbClr val="000000"/>
              </a:solidFill>
              <a:round/>
              <a:headEnd/>
              <a:tailEnd/>
            </a:ln>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AU" altLang="en-US"/>
            </a:p>
          </p:txBody>
        </p:sp>
        <p:sp>
          <p:nvSpPr>
            <p:cNvPr id="20633" name="AutoShape 28">
              <a:extLst>
                <a:ext uri="{FF2B5EF4-FFF2-40B4-BE49-F238E27FC236}">
                  <a16:creationId xmlns:a16="http://schemas.microsoft.com/office/drawing/2014/main" id="{5CD1C5AA-6AAD-43B8-8AE9-FC3DE89273B0}"/>
                </a:ext>
              </a:extLst>
            </p:cNvPr>
            <p:cNvSpPr>
              <a:spLocks noChangeArrowheads="1"/>
            </p:cNvSpPr>
            <p:nvPr/>
          </p:nvSpPr>
          <p:spPr bwMode="auto">
            <a:xfrm rot="3595302" flipH="1">
              <a:off x="6165" y="3689"/>
              <a:ext cx="1196" cy="956"/>
            </a:xfrm>
            <a:custGeom>
              <a:avLst/>
              <a:gdLst>
                <a:gd name="T0" fmla="*/ 741 w 21600"/>
                <a:gd name="T1" fmla="*/ 14 h 21600"/>
                <a:gd name="T2" fmla="*/ 201 w 21600"/>
                <a:gd name="T3" fmla="*/ 311 h 21600"/>
                <a:gd name="T4" fmla="*/ 670 w 21600"/>
                <a:gd name="T5" fmla="*/ 246 h 21600"/>
                <a:gd name="T6" fmla="*/ 1346 w 21600"/>
                <a:gd name="T7" fmla="*/ 478 h 21600"/>
                <a:gd name="T8" fmla="*/ 1047 w 21600"/>
                <a:gd name="T9" fmla="*/ 717 h 21600"/>
                <a:gd name="T10" fmla="*/ 748 w 21600"/>
                <a:gd name="T11" fmla="*/ 478 h 21600"/>
                <a:gd name="T12" fmla="*/ 0 60000 65536"/>
                <a:gd name="T13" fmla="*/ 0 60000 65536"/>
                <a:gd name="T14" fmla="*/ 0 60000 65536"/>
                <a:gd name="T15" fmla="*/ 0 60000 65536"/>
                <a:gd name="T16" fmla="*/ 0 60000 65536"/>
                <a:gd name="T17" fmla="*/ 0 60000 65536"/>
                <a:gd name="T18" fmla="*/ 3161 w 21600"/>
                <a:gd name="T19" fmla="*/ 3163 h 21600"/>
                <a:gd name="T20" fmla="*/ 18439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8794" y="5399"/>
                    <a:pt x="6953" y="6511"/>
                    <a:pt x="6020" y="8287"/>
                  </a:cubicBezTo>
                  <a:lnTo>
                    <a:pt x="1240" y="5774"/>
                  </a:lnTo>
                  <a:cubicBezTo>
                    <a:pt x="3107" y="2223"/>
                    <a:pt x="6788" y="-1"/>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rgbClr val="969696"/>
            </a:solidFill>
            <a:ln w="19050">
              <a:solidFill>
                <a:srgbClr val="000000"/>
              </a:solidFill>
              <a:miter lim="800000"/>
              <a:headEnd/>
              <a:tailEnd/>
            </a:ln>
          </p:spPr>
          <p:txBody>
            <a:bodyPr/>
            <a:lstStyle/>
            <a:p>
              <a:endParaRPr lang="en-AU"/>
            </a:p>
          </p:txBody>
        </p:sp>
      </p:grpSp>
      <p:grpSp>
        <p:nvGrpSpPr>
          <p:cNvPr id="20483" name="Group 29">
            <a:extLst>
              <a:ext uri="{FF2B5EF4-FFF2-40B4-BE49-F238E27FC236}">
                <a16:creationId xmlns:a16="http://schemas.microsoft.com/office/drawing/2014/main" id="{3FB43ED8-BE9C-4DE2-B610-BF1B19A217C9}"/>
              </a:ext>
            </a:extLst>
          </p:cNvPr>
          <p:cNvGrpSpPr>
            <a:grpSpLocks noChangeAspect="1"/>
          </p:cNvGrpSpPr>
          <p:nvPr/>
        </p:nvGrpSpPr>
        <p:grpSpPr bwMode="auto">
          <a:xfrm>
            <a:off x="7235825" y="476250"/>
            <a:ext cx="1577975" cy="1944688"/>
            <a:chOff x="3395" y="1934"/>
            <a:chExt cx="5756" cy="7093"/>
          </a:xfrm>
        </p:grpSpPr>
        <p:sp>
          <p:nvSpPr>
            <p:cNvPr id="20583" name="AutoShape 30">
              <a:extLst>
                <a:ext uri="{FF2B5EF4-FFF2-40B4-BE49-F238E27FC236}">
                  <a16:creationId xmlns:a16="http://schemas.microsoft.com/office/drawing/2014/main" id="{6602D60E-16E7-499D-8284-7CB2F1F49860}"/>
                </a:ext>
              </a:extLst>
            </p:cNvPr>
            <p:cNvSpPr>
              <a:spLocks noChangeAspect="1" noChangeArrowheads="1"/>
            </p:cNvSpPr>
            <p:nvPr/>
          </p:nvSpPr>
          <p:spPr bwMode="auto">
            <a:xfrm>
              <a:off x="3395" y="1934"/>
              <a:ext cx="5756" cy="7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AU" altLang="en-US"/>
            </a:p>
          </p:txBody>
        </p:sp>
        <p:sp>
          <p:nvSpPr>
            <p:cNvPr id="20584" name="Oval 31">
              <a:extLst>
                <a:ext uri="{FF2B5EF4-FFF2-40B4-BE49-F238E27FC236}">
                  <a16:creationId xmlns:a16="http://schemas.microsoft.com/office/drawing/2014/main" id="{C4C4CBD2-57BA-4C30-B023-EA7F5FEE8F72}"/>
                </a:ext>
              </a:extLst>
            </p:cNvPr>
            <p:cNvSpPr>
              <a:spLocks noChangeArrowheads="1"/>
            </p:cNvSpPr>
            <p:nvPr/>
          </p:nvSpPr>
          <p:spPr bwMode="auto">
            <a:xfrm>
              <a:off x="5049" y="2068"/>
              <a:ext cx="1140" cy="1139"/>
            </a:xfrm>
            <a:prstGeom prst="ellipse">
              <a:avLst/>
            </a:prstGeom>
            <a:solidFill>
              <a:srgbClr val="FFFFFF"/>
            </a:solidFill>
            <a:ln w="19050">
              <a:solidFill>
                <a:srgbClr val="000000"/>
              </a:solidFill>
              <a:round/>
              <a:headEnd/>
              <a:tailEnd/>
            </a:ln>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AU" altLang="en-US"/>
            </a:p>
          </p:txBody>
        </p:sp>
        <p:sp>
          <p:nvSpPr>
            <p:cNvPr id="20585" name="Line 32">
              <a:extLst>
                <a:ext uri="{FF2B5EF4-FFF2-40B4-BE49-F238E27FC236}">
                  <a16:creationId xmlns:a16="http://schemas.microsoft.com/office/drawing/2014/main" id="{F4E3B350-83D0-40A2-976D-702678304855}"/>
                </a:ext>
              </a:extLst>
            </p:cNvPr>
            <p:cNvSpPr>
              <a:spLocks noChangeShapeType="1"/>
            </p:cNvSpPr>
            <p:nvPr/>
          </p:nvSpPr>
          <p:spPr bwMode="auto">
            <a:xfrm>
              <a:off x="5619" y="3207"/>
              <a:ext cx="2" cy="28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586" name="Line 33">
              <a:extLst>
                <a:ext uri="{FF2B5EF4-FFF2-40B4-BE49-F238E27FC236}">
                  <a16:creationId xmlns:a16="http://schemas.microsoft.com/office/drawing/2014/main" id="{A686DEAF-E00A-4818-A29C-80AF1D939D60}"/>
                </a:ext>
              </a:extLst>
            </p:cNvPr>
            <p:cNvSpPr>
              <a:spLocks noChangeShapeType="1"/>
            </p:cNvSpPr>
            <p:nvPr/>
          </p:nvSpPr>
          <p:spPr bwMode="auto">
            <a:xfrm flipH="1">
              <a:off x="4308" y="6057"/>
              <a:ext cx="1311" cy="279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587" name="Line 34">
              <a:extLst>
                <a:ext uri="{FF2B5EF4-FFF2-40B4-BE49-F238E27FC236}">
                  <a16:creationId xmlns:a16="http://schemas.microsoft.com/office/drawing/2014/main" id="{BC42C079-1E4F-4E74-A2EF-7559C84DA929}"/>
                </a:ext>
              </a:extLst>
            </p:cNvPr>
            <p:cNvSpPr>
              <a:spLocks noChangeShapeType="1"/>
            </p:cNvSpPr>
            <p:nvPr/>
          </p:nvSpPr>
          <p:spPr bwMode="auto">
            <a:xfrm flipH="1" flipV="1">
              <a:off x="5619" y="6057"/>
              <a:ext cx="1311" cy="279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588" name="Line 35">
              <a:extLst>
                <a:ext uri="{FF2B5EF4-FFF2-40B4-BE49-F238E27FC236}">
                  <a16:creationId xmlns:a16="http://schemas.microsoft.com/office/drawing/2014/main" id="{86205675-9E99-4D3F-B57B-B3A25FC8C57D}"/>
                </a:ext>
              </a:extLst>
            </p:cNvPr>
            <p:cNvSpPr>
              <a:spLocks noChangeShapeType="1"/>
            </p:cNvSpPr>
            <p:nvPr/>
          </p:nvSpPr>
          <p:spPr bwMode="auto">
            <a:xfrm>
              <a:off x="6930" y="8849"/>
              <a:ext cx="45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589" name="Line 36">
              <a:extLst>
                <a:ext uri="{FF2B5EF4-FFF2-40B4-BE49-F238E27FC236}">
                  <a16:creationId xmlns:a16="http://schemas.microsoft.com/office/drawing/2014/main" id="{6FF8BF03-DE70-4733-9E97-70571F00089F}"/>
                </a:ext>
              </a:extLst>
            </p:cNvPr>
            <p:cNvSpPr>
              <a:spLocks noChangeShapeType="1"/>
            </p:cNvSpPr>
            <p:nvPr/>
          </p:nvSpPr>
          <p:spPr bwMode="auto">
            <a:xfrm>
              <a:off x="3852" y="8849"/>
              <a:ext cx="45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590" name="Line 37">
              <a:extLst>
                <a:ext uri="{FF2B5EF4-FFF2-40B4-BE49-F238E27FC236}">
                  <a16:creationId xmlns:a16="http://schemas.microsoft.com/office/drawing/2014/main" id="{EE551CC0-026E-470B-A4AB-6CA9A0DE5C2A}"/>
                </a:ext>
              </a:extLst>
            </p:cNvPr>
            <p:cNvSpPr>
              <a:spLocks noChangeShapeType="1"/>
            </p:cNvSpPr>
            <p:nvPr/>
          </p:nvSpPr>
          <p:spPr bwMode="auto">
            <a:xfrm flipH="1">
              <a:off x="4308" y="3435"/>
              <a:ext cx="1311" cy="250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591" name="Line 38">
              <a:extLst>
                <a:ext uri="{FF2B5EF4-FFF2-40B4-BE49-F238E27FC236}">
                  <a16:creationId xmlns:a16="http://schemas.microsoft.com/office/drawing/2014/main" id="{1EDFD78A-F5CA-4CEF-920F-0A303E4D5118}"/>
                </a:ext>
              </a:extLst>
            </p:cNvPr>
            <p:cNvSpPr>
              <a:spLocks noChangeShapeType="1"/>
            </p:cNvSpPr>
            <p:nvPr/>
          </p:nvSpPr>
          <p:spPr bwMode="auto">
            <a:xfrm>
              <a:off x="8640" y="3777"/>
              <a:ext cx="171" cy="34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592" name="Line 39">
              <a:extLst>
                <a:ext uri="{FF2B5EF4-FFF2-40B4-BE49-F238E27FC236}">
                  <a16:creationId xmlns:a16="http://schemas.microsoft.com/office/drawing/2014/main" id="{A4F3CD66-C177-4A09-8A95-558F93DCDE1D}"/>
                </a:ext>
              </a:extLst>
            </p:cNvPr>
            <p:cNvSpPr>
              <a:spLocks noChangeShapeType="1"/>
            </p:cNvSpPr>
            <p:nvPr/>
          </p:nvSpPr>
          <p:spPr bwMode="auto">
            <a:xfrm flipH="1" flipV="1">
              <a:off x="8640" y="3777"/>
              <a:ext cx="342" cy="28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593" name="Line 40">
              <a:extLst>
                <a:ext uri="{FF2B5EF4-FFF2-40B4-BE49-F238E27FC236}">
                  <a16:creationId xmlns:a16="http://schemas.microsoft.com/office/drawing/2014/main" id="{09096FC4-FC50-475D-B22E-6EEBA7C0AD78}"/>
                </a:ext>
              </a:extLst>
            </p:cNvPr>
            <p:cNvSpPr>
              <a:spLocks noChangeShapeType="1"/>
            </p:cNvSpPr>
            <p:nvPr/>
          </p:nvSpPr>
          <p:spPr bwMode="auto">
            <a:xfrm flipH="1" flipV="1">
              <a:off x="8640" y="3777"/>
              <a:ext cx="512" cy="11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594" name="Line 41">
              <a:extLst>
                <a:ext uri="{FF2B5EF4-FFF2-40B4-BE49-F238E27FC236}">
                  <a16:creationId xmlns:a16="http://schemas.microsoft.com/office/drawing/2014/main" id="{4FCC9F9C-2693-4C2D-90CF-6173EE6AB184}"/>
                </a:ext>
              </a:extLst>
            </p:cNvPr>
            <p:cNvSpPr>
              <a:spLocks noChangeShapeType="1"/>
            </p:cNvSpPr>
            <p:nvPr/>
          </p:nvSpPr>
          <p:spPr bwMode="auto">
            <a:xfrm flipH="1">
              <a:off x="8642" y="3663"/>
              <a:ext cx="510" cy="11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595" name="Line 42">
              <a:extLst>
                <a:ext uri="{FF2B5EF4-FFF2-40B4-BE49-F238E27FC236}">
                  <a16:creationId xmlns:a16="http://schemas.microsoft.com/office/drawing/2014/main" id="{91C8B591-BA36-4E97-A7E1-5CAB0F976690}"/>
                </a:ext>
              </a:extLst>
            </p:cNvPr>
            <p:cNvSpPr>
              <a:spLocks noChangeShapeType="1"/>
            </p:cNvSpPr>
            <p:nvPr/>
          </p:nvSpPr>
          <p:spPr bwMode="auto">
            <a:xfrm flipH="1">
              <a:off x="8640" y="3549"/>
              <a:ext cx="228" cy="22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596" name="Line 43">
              <a:extLst>
                <a:ext uri="{FF2B5EF4-FFF2-40B4-BE49-F238E27FC236}">
                  <a16:creationId xmlns:a16="http://schemas.microsoft.com/office/drawing/2014/main" id="{F2E4C009-BD85-48CE-B36B-C03BB12C0C85}"/>
                </a:ext>
              </a:extLst>
            </p:cNvPr>
            <p:cNvSpPr>
              <a:spLocks noChangeShapeType="1"/>
            </p:cNvSpPr>
            <p:nvPr/>
          </p:nvSpPr>
          <p:spPr bwMode="auto">
            <a:xfrm flipH="1">
              <a:off x="3966" y="5943"/>
              <a:ext cx="342" cy="17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597" name="Line 44">
              <a:extLst>
                <a:ext uri="{FF2B5EF4-FFF2-40B4-BE49-F238E27FC236}">
                  <a16:creationId xmlns:a16="http://schemas.microsoft.com/office/drawing/2014/main" id="{8D517818-DBC0-4DA9-AFEE-8247D7713B09}"/>
                </a:ext>
              </a:extLst>
            </p:cNvPr>
            <p:cNvSpPr>
              <a:spLocks noChangeShapeType="1"/>
            </p:cNvSpPr>
            <p:nvPr/>
          </p:nvSpPr>
          <p:spPr bwMode="auto">
            <a:xfrm flipV="1">
              <a:off x="3909" y="5943"/>
              <a:ext cx="399" cy="39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598" name="Line 45">
              <a:extLst>
                <a:ext uri="{FF2B5EF4-FFF2-40B4-BE49-F238E27FC236}">
                  <a16:creationId xmlns:a16="http://schemas.microsoft.com/office/drawing/2014/main" id="{D3BA4D7C-B45C-4EEB-80F5-3F22B80B9BB5}"/>
                </a:ext>
              </a:extLst>
            </p:cNvPr>
            <p:cNvSpPr>
              <a:spLocks noChangeShapeType="1"/>
            </p:cNvSpPr>
            <p:nvPr/>
          </p:nvSpPr>
          <p:spPr bwMode="auto">
            <a:xfrm flipV="1">
              <a:off x="4081" y="5943"/>
              <a:ext cx="227" cy="45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599" name="Line 46">
              <a:extLst>
                <a:ext uri="{FF2B5EF4-FFF2-40B4-BE49-F238E27FC236}">
                  <a16:creationId xmlns:a16="http://schemas.microsoft.com/office/drawing/2014/main" id="{6E3C0DE1-F444-4FE1-90CE-D92F53A471C2}"/>
                </a:ext>
              </a:extLst>
            </p:cNvPr>
            <p:cNvSpPr>
              <a:spLocks noChangeShapeType="1"/>
            </p:cNvSpPr>
            <p:nvPr/>
          </p:nvSpPr>
          <p:spPr bwMode="auto">
            <a:xfrm flipV="1">
              <a:off x="4308" y="5943"/>
              <a:ext cx="1" cy="45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600" name="Line 47">
              <a:extLst>
                <a:ext uri="{FF2B5EF4-FFF2-40B4-BE49-F238E27FC236}">
                  <a16:creationId xmlns:a16="http://schemas.microsoft.com/office/drawing/2014/main" id="{A5A65E9B-D86F-4964-A680-434D10A1DD20}"/>
                </a:ext>
              </a:extLst>
            </p:cNvPr>
            <p:cNvSpPr>
              <a:spLocks noChangeShapeType="1"/>
            </p:cNvSpPr>
            <p:nvPr/>
          </p:nvSpPr>
          <p:spPr bwMode="auto">
            <a:xfrm flipH="1" flipV="1">
              <a:off x="4308" y="5943"/>
              <a:ext cx="170" cy="22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601" name="Line 48">
              <a:extLst>
                <a:ext uri="{FF2B5EF4-FFF2-40B4-BE49-F238E27FC236}">
                  <a16:creationId xmlns:a16="http://schemas.microsoft.com/office/drawing/2014/main" id="{E8609130-D605-4560-B928-1AEAF4BEFAD3}"/>
                </a:ext>
              </a:extLst>
            </p:cNvPr>
            <p:cNvSpPr>
              <a:spLocks noChangeShapeType="1"/>
            </p:cNvSpPr>
            <p:nvPr/>
          </p:nvSpPr>
          <p:spPr bwMode="auto">
            <a:xfrm>
              <a:off x="5619" y="3435"/>
              <a:ext cx="3021" cy="34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602" name="Oval 49">
              <a:extLst>
                <a:ext uri="{FF2B5EF4-FFF2-40B4-BE49-F238E27FC236}">
                  <a16:creationId xmlns:a16="http://schemas.microsoft.com/office/drawing/2014/main" id="{1094E411-4091-40CD-A080-3B9FD7AD2E9A}"/>
                </a:ext>
              </a:extLst>
            </p:cNvPr>
            <p:cNvSpPr>
              <a:spLocks noChangeArrowheads="1"/>
            </p:cNvSpPr>
            <p:nvPr/>
          </p:nvSpPr>
          <p:spPr bwMode="auto">
            <a:xfrm>
              <a:off x="5448" y="2922"/>
              <a:ext cx="342" cy="57"/>
            </a:xfrm>
            <a:prstGeom prst="ellipse">
              <a:avLst/>
            </a:prstGeom>
            <a:solidFill>
              <a:srgbClr val="969696"/>
            </a:solidFill>
            <a:ln w="19050">
              <a:solidFill>
                <a:srgbClr val="000000"/>
              </a:solidFill>
              <a:round/>
              <a:headEnd/>
              <a:tailEnd/>
            </a:ln>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AU" altLang="en-US"/>
            </a:p>
          </p:txBody>
        </p:sp>
        <p:sp>
          <p:nvSpPr>
            <p:cNvPr id="20603" name="Line 50">
              <a:extLst>
                <a:ext uri="{FF2B5EF4-FFF2-40B4-BE49-F238E27FC236}">
                  <a16:creationId xmlns:a16="http://schemas.microsoft.com/office/drawing/2014/main" id="{19F6E522-70F3-4AE9-A950-CCEEB368480A}"/>
                </a:ext>
              </a:extLst>
            </p:cNvPr>
            <p:cNvSpPr>
              <a:spLocks noChangeShapeType="1"/>
            </p:cNvSpPr>
            <p:nvPr/>
          </p:nvSpPr>
          <p:spPr bwMode="auto">
            <a:xfrm flipV="1">
              <a:off x="5733" y="2523"/>
              <a:ext cx="228" cy="5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604" name="Line 51">
              <a:extLst>
                <a:ext uri="{FF2B5EF4-FFF2-40B4-BE49-F238E27FC236}">
                  <a16:creationId xmlns:a16="http://schemas.microsoft.com/office/drawing/2014/main" id="{697F8307-D5E5-4E7D-B040-3F20EB3B767D}"/>
                </a:ext>
              </a:extLst>
            </p:cNvPr>
            <p:cNvSpPr>
              <a:spLocks noChangeShapeType="1"/>
            </p:cNvSpPr>
            <p:nvPr/>
          </p:nvSpPr>
          <p:spPr bwMode="auto">
            <a:xfrm flipH="1" flipV="1">
              <a:off x="5277" y="2523"/>
              <a:ext cx="228" cy="5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605" name="Oval 52">
              <a:extLst>
                <a:ext uri="{FF2B5EF4-FFF2-40B4-BE49-F238E27FC236}">
                  <a16:creationId xmlns:a16="http://schemas.microsoft.com/office/drawing/2014/main" id="{E55C9B5A-2F98-4C6E-B7FA-467C9CF4494E}"/>
                </a:ext>
              </a:extLst>
            </p:cNvPr>
            <p:cNvSpPr>
              <a:spLocks noChangeArrowheads="1"/>
            </p:cNvSpPr>
            <p:nvPr/>
          </p:nvSpPr>
          <p:spPr bwMode="auto">
            <a:xfrm>
              <a:off x="5277" y="2637"/>
              <a:ext cx="228" cy="57"/>
            </a:xfrm>
            <a:prstGeom prst="ellipse">
              <a:avLst/>
            </a:prstGeom>
            <a:solidFill>
              <a:srgbClr val="FFFFFF"/>
            </a:solidFill>
            <a:ln w="19050">
              <a:solidFill>
                <a:srgbClr val="000000"/>
              </a:solidFill>
              <a:round/>
              <a:headEnd/>
              <a:tailEnd/>
            </a:ln>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AU" altLang="en-US"/>
            </a:p>
          </p:txBody>
        </p:sp>
        <p:sp>
          <p:nvSpPr>
            <p:cNvPr id="20606" name="Oval 53">
              <a:extLst>
                <a:ext uri="{FF2B5EF4-FFF2-40B4-BE49-F238E27FC236}">
                  <a16:creationId xmlns:a16="http://schemas.microsoft.com/office/drawing/2014/main" id="{65916946-C604-479C-88AD-F856D3531021}"/>
                </a:ext>
              </a:extLst>
            </p:cNvPr>
            <p:cNvSpPr>
              <a:spLocks noChangeArrowheads="1"/>
            </p:cNvSpPr>
            <p:nvPr/>
          </p:nvSpPr>
          <p:spPr bwMode="auto">
            <a:xfrm>
              <a:off x="5790" y="2637"/>
              <a:ext cx="228" cy="57"/>
            </a:xfrm>
            <a:prstGeom prst="ellipse">
              <a:avLst/>
            </a:prstGeom>
            <a:solidFill>
              <a:srgbClr val="FFFFFF"/>
            </a:solidFill>
            <a:ln w="19050">
              <a:solidFill>
                <a:srgbClr val="000000"/>
              </a:solidFill>
              <a:round/>
              <a:headEnd/>
              <a:tailEnd/>
            </a:ln>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AU" altLang="en-US"/>
            </a:p>
          </p:txBody>
        </p:sp>
        <p:sp>
          <p:nvSpPr>
            <p:cNvPr id="20607" name="AutoShape 54">
              <a:extLst>
                <a:ext uri="{FF2B5EF4-FFF2-40B4-BE49-F238E27FC236}">
                  <a16:creationId xmlns:a16="http://schemas.microsoft.com/office/drawing/2014/main" id="{F27A3BA1-3C74-4CD7-A24D-E102501D7751}"/>
                </a:ext>
              </a:extLst>
            </p:cNvPr>
            <p:cNvSpPr>
              <a:spLocks noChangeArrowheads="1"/>
            </p:cNvSpPr>
            <p:nvPr/>
          </p:nvSpPr>
          <p:spPr bwMode="auto">
            <a:xfrm rot="383990">
              <a:off x="6923" y="2812"/>
              <a:ext cx="1054" cy="910"/>
            </a:xfrm>
            <a:custGeom>
              <a:avLst/>
              <a:gdLst>
                <a:gd name="T0" fmla="*/ 490 w 21600"/>
                <a:gd name="T1" fmla="*/ 1 h 21600"/>
                <a:gd name="T2" fmla="*/ 136 w 21600"/>
                <a:gd name="T3" fmla="*/ 502 h 21600"/>
                <a:gd name="T4" fmla="*/ 509 w 21600"/>
                <a:gd name="T5" fmla="*/ 228 h 21600"/>
                <a:gd name="T6" fmla="*/ 1186 w 21600"/>
                <a:gd name="T7" fmla="*/ 455 h 21600"/>
                <a:gd name="T8" fmla="*/ 922 w 21600"/>
                <a:gd name="T9" fmla="*/ 683 h 21600"/>
                <a:gd name="T10" fmla="*/ 659 w 21600"/>
                <a:gd name="T11" fmla="*/ 455 h 21600"/>
                <a:gd name="T12" fmla="*/ 0 60000 65536"/>
                <a:gd name="T13" fmla="*/ 0 60000 65536"/>
                <a:gd name="T14" fmla="*/ 0 60000 65536"/>
                <a:gd name="T15" fmla="*/ 0 60000 65536"/>
                <a:gd name="T16" fmla="*/ 0 60000 65536"/>
                <a:gd name="T17" fmla="*/ 0 60000 65536"/>
                <a:gd name="T18" fmla="*/ 3156 w 21600"/>
                <a:gd name="T19" fmla="*/ 3157 h 21600"/>
                <a:gd name="T20" fmla="*/ 18444 w 21600"/>
                <a:gd name="T21" fmla="*/ 18443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cubicBezTo>
                    <a:pt x="5399" y="11049"/>
                    <a:pt x="5417" y="11299"/>
                    <a:pt x="5451" y="11547"/>
                  </a:cubicBezTo>
                  <a:lnTo>
                    <a:pt x="103" y="12294"/>
                  </a:lnTo>
                  <a:cubicBezTo>
                    <a:pt x="34" y="11799"/>
                    <a:pt x="0" y="11299"/>
                    <a:pt x="0" y="10800"/>
                  </a:cubicBezTo>
                  <a:cubicBezTo>
                    <a:pt x="0" y="4835"/>
                    <a:pt x="4835" y="0"/>
                    <a:pt x="10800" y="0"/>
                  </a:cubicBezTo>
                  <a:cubicBezTo>
                    <a:pt x="16764" y="-1"/>
                    <a:pt x="21599" y="4835"/>
                    <a:pt x="21600" y="10799"/>
                  </a:cubicBezTo>
                  <a:lnTo>
                    <a:pt x="21600" y="10800"/>
                  </a:lnTo>
                  <a:lnTo>
                    <a:pt x="24300" y="10800"/>
                  </a:lnTo>
                  <a:lnTo>
                    <a:pt x="18900" y="16200"/>
                  </a:lnTo>
                  <a:lnTo>
                    <a:pt x="13500" y="10800"/>
                  </a:lnTo>
                  <a:lnTo>
                    <a:pt x="16200" y="10800"/>
                  </a:lnTo>
                  <a:close/>
                </a:path>
              </a:pathLst>
            </a:custGeom>
            <a:solidFill>
              <a:srgbClr val="969696"/>
            </a:solidFill>
            <a:ln w="19050">
              <a:solidFill>
                <a:srgbClr val="000000"/>
              </a:solidFill>
              <a:miter lim="800000"/>
              <a:headEnd/>
              <a:tailEnd/>
            </a:ln>
          </p:spPr>
          <p:txBody>
            <a:bodyPr/>
            <a:lstStyle/>
            <a:p>
              <a:endParaRPr lang="en-AU"/>
            </a:p>
          </p:txBody>
        </p:sp>
      </p:grpSp>
      <p:sp>
        <p:nvSpPr>
          <p:cNvPr id="20484" name="AutoShape 55">
            <a:extLst>
              <a:ext uri="{FF2B5EF4-FFF2-40B4-BE49-F238E27FC236}">
                <a16:creationId xmlns:a16="http://schemas.microsoft.com/office/drawing/2014/main" id="{E9D0E8BB-9AEE-4BFB-8F3E-21D5FA46E5CE}"/>
              </a:ext>
            </a:extLst>
          </p:cNvPr>
          <p:cNvSpPr>
            <a:spLocks noChangeAspect="1" noChangeArrowheads="1"/>
          </p:cNvSpPr>
          <p:nvPr/>
        </p:nvSpPr>
        <p:spPr bwMode="auto">
          <a:xfrm>
            <a:off x="4803775" y="2420938"/>
            <a:ext cx="1704975" cy="221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AU" altLang="en-US"/>
          </a:p>
        </p:txBody>
      </p:sp>
      <p:grpSp>
        <p:nvGrpSpPr>
          <p:cNvPr id="20485" name="Group 56">
            <a:extLst>
              <a:ext uri="{FF2B5EF4-FFF2-40B4-BE49-F238E27FC236}">
                <a16:creationId xmlns:a16="http://schemas.microsoft.com/office/drawing/2014/main" id="{9ED04E40-43DA-4DFD-A752-9FA6A8FFCAF1}"/>
              </a:ext>
            </a:extLst>
          </p:cNvPr>
          <p:cNvGrpSpPr>
            <a:grpSpLocks/>
          </p:cNvGrpSpPr>
          <p:nvPr/>
        </p:nvGrpSpPr>
        <p:grpSpPr bwMode="auto">
          <a:xfrm>
            <a:off x="4979988" y="2636838"/>
            <a:ext cx="1416050" cy="1912937"/>
            <a:chOff x="3137" y="1661"/>
            <a:chExt cx="892" cy="1205"/>
          </a:xfrm>
        </p:grpSpPr>
        <p:sp>
          <p:nvSpPr>
            <p:cNvPr id="20554" name="Oval 57">
              <a:extLst>
                <a:ext uri="{FF2B5EF4-FFF2-40B4-BE49-F238E27FC236}">
                  <a16:creationId xmlns:a16="http://schemas.microsoft.com/office/drawing/2014/main" id="{4D729247-B3DF-41EF-A43D-B2B0A15EEF8B}"/>
                </a:ext>
              </a:extLst>
            </p:cNvPr>
            <p:cNvSpPr>
              <a:spLocks noChangeArrowheads="1"/>
            </p:cNvSpPr>
            <p:nvPr/>
          </p:nvSpPr>
          <p:spPr bwMode="auto">
            <a:xfrm>
              <a:off x="3339" y="1720"/>
              <a:ext cx="192" cy="193"/>
            </a:xfrm>
            <a:prstGeom prst="ellipse">
              <a:avLst/>
            </a:prstGeom>
            <a:solidFill>
              <a:srgbClr val="FFFFFF"/>
            </a:solidFill>
            <a:ln w="19050">
              <a:solidFill>
                <a:srgbClr val="000000"/>
              </a:solidFill>
              <a:round/>
              <a:headEnd/>
              <a:tailEnd/>
            </a:ln>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AU" altLang="en-US"/>
            </a:p>
          </p:txBody>
        </p:sp>
        <p:sp>
          <p:nvSpPr>
            <p:cNvPr id="20555" name="Line 58">
              <a:extLst>
                <a:ext uri="{FF2B5EF4-FFF2-40B4-BE49-F238E27FC236}">
                  <a16:creationId xmlns:a16="http://schemas.microsoft.com/office/drawing/2014/main" id="{4D26684B-88AE-467F-8591-00800FF80504}"/>
                </a:ext>
              </a:extLst>
            </p:cNvPr>
            <p:cNvSpPr>
              <a:spLocks noChangeShapeType="1"/>
            </p:cNvSpPr>
            <p:nvPr/>
          </p:nvSpPr>
          <p:spPr bwMode="auto">
            <a:xfrm>
              <a:off x="3435" y="1913"/>
              <a:ext cx="1" cy="48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556" name="Line 59">
              <a:extLst>
                <a:ext uri="{FF2B5EF4-FFF2-40B4-BE49-F238E27FC236}">
                  <a16:creationId xmlns:a16="http://schemas.microsoft.com/office/drawing/2014/main" id="{1A004BDE-9D0C-4858-8A6C-08D46006AC4B}"/>
                </a:ext>
              </a:extLst>
            </p:cNvPr>
            <p:cNvSpPr>
              <a:spLocks noChangeShapeType="1"/>
            </p:cNvSpPr>
            <p:nvPr/>
          </p:nvSpPr>
          <p:spPr bwMode="auto">
            <a:xfrm flipH="1">
              <a:off x="3214" y="2394"/>
              <a:ext cx="221" cy="4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557" name="Line 60">
              <a:extLst>
                <a:ext uri="{FF2B5EF4-FFF2-40B4-BE49-F238E27FC236}">
                  <a16:creationId xmlns:a16="http://schemas.microsoft.com/office/drawing/2014/main" id="{AE717317-C26A-4277-B605-4853B85B2443}"/>
                </a:ext>
              </a:extLst>
            </p:cNvPr>
            <p:cNvSpPr>
              <a:spLocks noChangeShapeType="1"/>
            </p:cNvSpPr>
            <p:nvPr/>
          </p:nvSpPr>
          <p:spPr bwMode="auto">
            <a:xfrm flipH="1" flipV="1">
              <a:off x="3435" y="2394"/>
              <a:ext cx="222" cy="4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558" name="Line 61">
              <a:extLst>
                <a:ext uri="{FF2B5EF4-FFF2-40B4-BE49-F238E27FC236}">
                  <a16:creationId xmlns:a16="http://schemas.microsoft.com/office/drawing/2014/main" id="{FCA562E7-079C-439E-A9C3-E34BD9D12662}"/>
                </a:ext>
              </a:extLst>
            </p:cNvPr>
            <p:cNvSpPr>
              <a:spLocks noChangeShapeType="1"/>
            </p:cNvSpPr>
            <p:nvPr/>
          </p:nvSpPr>
          <p:spPr bwMode="auto">
            <a:xfrm>
              <a:off x="3657" y="2866"/>
              <a:ext cx="7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559" name="Line 62">
              <a:extLst>
                <a:ext uri="{FF2B5EF4-FFF2-40B4-BE49-F238E27FC236}">
                  <a16:creationId xmlns:a16="http://schemas.microsoft.com/office/drawing/2014/main" id="{E1268AE4-8B36-4BE0-83BA-2618AE709C5F}"/>
                </a:ext>
              </a:extLst>
            </p:cNvPr>
            <p:cNvSpPr>
              <a:spLocks noChangeShapeType="1"/>
            </p:cNvSpPr>
            <p:nvPr/>
          </p:nvSpPr>
          <p:spPr bwMode="auto">
            <a:xfrm>
              <a:off x="3137" y="2866"/>
              <a:ext cx="77"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560" name="Line 63">
              <a:extLst>
                <a:ext uri="{FF2B5EF4-FFF2-40B4-BE49-F238E27FC236}">
                  <a16:creationId xmlns:a16="http://schemas.microsoft.com/office/drawing/2014/main" id="{B89D01A4-24A8-4758-A00E-A4E14333A403}"/>
                </a:ext>
              </a:extLst>
            </p:cNvPr>
            <p:cNvSpPr>
              <a:spLocks noChangeShapeType="1"/>
            </p:cNvSpPr>
            <p:nvPr/>
          </p:nvSpPr>
          <p:spPr bwMode="auto">
            <a:xfrm flipH="1">
              <a:off x="3214" y="1951"/>
              <a:ext cx="221" cy="42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561" name="Line 64">
              <a:extLst>
                <a:ext uri="{FF2B5EF4-FFF2-40B4-BE49-F238E27FC236}">
                  <a16:creationId xmlns:a16="http://schemas.microsoft.com/office/drawing/2014/main" id="{1C9F290C-E56E-40DE-980C-BFF2C406C8B4}"/>
                </a:ext>
              </a:extLst>
            </p:cNvPr>
            <p:cNvSpPr>
              <a:spLocks noChangeShapeType="1"/>
            </p:cNvSpPr>
            <p:nvPr/>
          </p:nvSpPr>
          <p:spPr bwMode="auto">
            <a:xfrm flipH="1">
              <a:off x="3157" y="2375"/>
              <a:ext cx="57" cy="2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562" name="Line 65">
              <a:extLst>
                <a:ext uri="{FF2B5EF4-FFF2-40B4-BE49-F238E27FC236}">
                  <a16:creationId xmlns:a16="http://schemas.microsoft.com/office/drawing/2014/main" id="{C45FBF2B-7839-4059-9228-ECE19F97BBFF}"/>
                </a:ext>
              </a:extLst>
            </p:cNvPr>
            <p:cNvSpPr>
              <a:spLocks noChangeShapeType="1"/>
            </p:cNvSpPr>
            <p:nvPr/>
          </p:nvSpPr>
          <p:spPr bwMode="auto">
            <a:xfrm flipV="1">
              <a:off x="3147" y="2375"/>
              <a:ext cx="67" cy="6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563" name="Line 66">
              <a:extLst>
                <a:ext uri="{FF2B5EF4-FFF2-40B4-BE49-F238E27FC236}">
                  <a16:creationId xmlns:a16="http://schemas.microsoft.com/office/drawing/2014/main" id="{2BEF2EBD-E15D-4C69-842C-336140C2C578}"/>
                </a:ext>
              </a:extLst>
            </p:cNvPr>
            <p:cNvSpPr>
              <a:spLocks noChangeShapeType="1"/>
            </p:cNvSpPr>
            <p:nvPr/>
          </p:nvSpPr>
          <p:spPr bwMode="auto">
            <a:xfrm flipV="1">
              <a:off x="3176" y="2375"/>
              <a:ext cx="38" cy="7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564" name="Line 67">
              <a:extLst>
                <a:ext uri="{FF2B5EF4-FFF2-40B4-BE49-F238E27FC236}">
                  <a16:creationId xmlns:a16="http://schemas.microsoft.com/office/drawing/2014/main" id="{BCACC0CB-E720-4E27-BA42-4376A0E1453B}"/>
                </a:ext>
              </a:extLst>
            </p:cNvPr>
            <p:cNvSpPr>
              <a:spLocks noChangeShapeType="1"/>
            </p:cNvSpPr>
            <p:nvPr/>
          </p:nvSpPr>
          <p:spPr bwMode="auto">
            <a:xfrm flipV="1">
              <a:off x="3214" y="2375"/>
              <a:ext cx="1" cy="7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565" name="Line 68">
              <a:extLst>
                <a:ext uri="{FF2B5EF4-FFF2-40B4-BE49-F238E27FC236}">
                  <a16:creationId xmlns:a16="http://schemas.microsoft.com/office/drawing/2014/main" id="{07765795-B134-43CF-8ABB-E219C446E297}"/>
                </a:ext>
              </a:extLst>
            </p:cNvPr>
            <p:cNvSpPr>
              <a:spLocks noChangeShapeType="1"/>
            </p:cNvSpPr>
            <p:nvPr/>
          </p:nvSpPr>
          <p:spPr bwMode="auto">
            <a:xfrm flipH="1" flipV="1">
              <a:off x="3214" y="2375"/>
              <a:ext cx="29" cy="3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566" name="Oval 69">
              <a:extLst>
                <a:ext uri="{FF2B5EF4-FFF2-40B4-BE49-F238E27FC236}">
                  <a16:creationId xmlns:a16="http://schemas.microsoft.com/office/drawing/2014/main" id="{4B763324-AE56-4D52-8A0A-652D7143B506}"/>
                </a:ext>
              </a:extLst>
            </p:cNvPr>
            <p:cNvSpPr>
              <a:spLocks noChangeArrowheads="1"/>
            </p:cNvSpPr>
            <p:nvPr/>
          </p:nvSpPr>
          <p:spPr bwMode="auto">
            <a:xfrm>
              <a:off x="3407" y="1865"/>
              <a:ext cx="58" cy="9"/>
            </a:xfrm>
            <a:prstGeom prst="ellipse">
              <a:avLst/>
            </a:prstGeom>
            <a:solidFill>
              <a:srgbClr val="969696"/>
            </a:solidFill>
            <a:ln w="19050">
              <a:solidFill>
                <a:srgbClr val="000000"/>
              </a:solidFill>
              <a:round/>
              <a:headEnd/>
              <a:tailEnd/>
            </a:ln>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AU" altLang="en-US"/>
            </a:p>
          </p:txBody>
        </p:sp>
        <p:sp>
          <p:nvSpPr>
            <p:cNvPr id="20567" name="Line 70">
              <a:extLst>
                <a:ext uri="{FF2B5EF4-FFF2-40B4-BE49-F238E27FC236}">
                  <a16:creationId xmlns:a16="http://schemas.microsoft.com/office/drawing/2014/main" id="{724CF4B5-78B2-4509-8005-368977F3C474}"/>
                </a:ext>
              </a:extLst>
            </p:cNvPr>
            <p:cNvSpPr>
              <a:spLocks noChangeShapeType="1"/>
            </p:cNvSpPr>
            <p:nvPr/>
          </p:nvSpPr>
          <p:spPr bwMode="auto">
            <a:xfrm flipV="1">
              <a:off x="3454" y="1797"/>
              <a:ext cx="39" cy="1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568" name="Line 71">
              <a:extLst>
                <a:ext uri="{FF2B5EF4-FFF2-40B4-BE49-F238E27FC236}">
                  <a16:creationId xmlns:a16="http://schemas.microsoft.com/office/drawing/2014/main" id="{6DE8ED8C-5F32-4A8B-815C-96A2FB763647}"/>
                </a:ext>
              </a:extLst>
            </p:cNvPr>
            <p:cNvSpPr>
              <a:spLocks noChangeShapeType="1"/>
            </p:cNvSpPr>
            <p:nvPr/>
          </p:nvSpPr>
          <p:spPr bwMode="auto">
            <a:xfrm flipH="1" flipV="1">
              <a:off x="3377" y="1797"/>
              <a:ext cx="39" cy="1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569" name="Oval 72">
              <a:extLst>
                <a:ext uri="{FF2B5EF4-FFF2-40B4-BE49-F238E27FC236}">
                  <a16:creationId xmlns:a16="http://schemas.microsoft.com/office/drawing/2014/main" id="{561D9742-E557-40BF-9371-B24B4176585E}"/>
                </a:ext>
              </a:extLst>
            </p:cNvPr>
            <p:cNvSpPr>
              <a:spLocks noChangeArrowheads="1"/>
            </p:cNvSpPr>
            <p:nvPr/>
          </p:nvSpPr>
          <p:spPr bwMode="auto">
            <a:xfrm>
              <a:off x="3377" y="1816"/>
              <a:ext cx="39" cy="10"/>
            </a:xfrm>
            <a:prstGeom prst="ellipse">
              <a:avLst/>
            </a:prstGeom>
            <a:solidFill>
              <a:srgbClr val="FFFFFF"/>
            </a:solidFill>
            <a:ln w="19050">
              <a:solidFill>
                <a:srgbClr val="000000"/>
              </a:solidFill>
              <a:round/>
              <a:headEnd/>
              <a:tailEnd/>
            </a:ln>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AU" altLang="en-US"/>
            </a:p>
          </p:txBody>
        </p:sp>
        <p:sp>
          <p:nvSpPr>
            <p:cNvPr id="20570" name="Oval 73">
              <a:extLst>
                <a:ext uri="{FF2B5EF4-FFF2-40B4-BE49-F238E27FC236}">
                  <a16:creationId xmlns:a16="http://schemas.microsoft.com/office/drawing/2014/main" id="{23874A50-97B9-41E1-9931-0026DCBEED8E}"/>
                </a:ext>
              </a:extLst>
            </p:cNvPr>
            <p:cNvSpPr>
              <a:spLocks noChangeArrowheads="1"/>
            </p:cNvSpPr>
            <p:nvPr/>
          </p:nvSpPr>
          <p:spPr bwMode="auto">
            <a:xfrm>
              <a:off x="3465" y="1816"/>
              <a:ext cx="38" cy="10"/>
            </a:xfrm>
            <a:prstGeom prst="ellipse">
              <a:avLst/>
            </a:prstGeom>
            <a:solidFill>
              <a:srgbClr val="FFFFFF"/>
            </a:solidFill>
            <a:ln w="19050">
              <a:solidFill>
                <a:srgbClr val="000000"/>
              </a:solidFill>
              <a:round/>
              <a:headEnd/>
              <a:tailEnd/>
            </a:ln>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AU" altLang="en-US"/>
            </a:p>
          </p:txBody>
        </p:sp>
        <p:sp>
          <p:nvSpPr>
            <p:cNvPr id="20571" name="Line 74">
              <a:extLst>
                <a:ext uri="{FF2B5EF4-FFF2-40B4-BE49-F238E27FC236}">
                  <a16:creationId xmlns:a16="http://schemas.microsoft.com/office/drawing/2014/main" id="{398AD197-32DC-43FB-8F0A-64DA93601739}"/>
                </a:ext>
              </a:extLst>
            </p:cNvPr>
            <p:cNvSpPr>
              <a:spLocks noChangeShapeType="1"/>
            </p:cNvSpPr>
            <p:nvPr/>
          </p:nvSpPr>
          <p:spPr bwMode="auto">
            <a:xfrm flipV="1">
              <a:off x="3467" y="1711"/>
              <a:ext cx="436" cy="249"/>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AU"/>
            </a:p>
          </p:txBody>
        </p:sp>
        <p:sp>
          <p:nvSpPr>
            <p:cNvPr id="20572" name="Line 75">
              <a:extLst>
                <a:ext uri="{FF2B5EF4-FFF2-40B4-BE49-F238E27FC236}">
                  <a16:creationId xmlns:a16="http://schemas.microsoft.com/office/drawing/2014/main" id="{921C0A0E-4552-48EA-AE0B-2B51C030BFB8}"/>
                </a:ext>
              </a:extLst>
            </p:cNvPr>
            <p:cNvSpPr>
              <a:spLocks noChangeShapeType="1"/>
            </p:cNvSpPr>
            <p:nvPr/>
          </p:nvSpPr>
          <p:spPr bwMode="auto">
            <a:xfrm>
              <a:off x="3914" y="1700"/>
              <a:ext cx="29" cy="5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573" name="Line 76">
              <a:extLst>
                <a:ext uri="{FF2B5EF4-FFF2-40B4-BE49-F238E27FC236}">
                  <a16:creationId xmlns:a16="http://schemas.microsoft.com/office/drawing/2014/main" id="{9B142CCD-61C7-4AC2-93F0-2A761A4E00FC}"/>
                </a:ext>
              </a:extLst>
            </p:cNvPr>
            <p:cNvSpPr>
              <a:spLocks noChangeShapeType="1"/>
            </p:cNvSpPr>
            <p:nvPr/>
          </p:nvSpPr>
          <p:spPr bwMode="auto">
            <a:xfrm flipH="1" flipV="1">
              <a:off x="3914" y="1700"/>
              <a:ext cx="57" cy="4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574" name="Line 77">
              <a:extLst>
                <a:ext uri="{FF2B5EF4-FFF2-40B4-BE49-F238E27FC236}">
                  <a16:creationId xmlns:a16="http://schemas.microsoft.com/office/drawing/2014/main" id="{4A9A0449-17FD-452E-A4B9-DEE956A916A6}"/>
                </a:ext>
              </a:extLst>
            </p:cNvPr>
            <p:cNvSpPr>
              <a:spLocks noChangeShapeType="1"/>
            </p:cNvSpPr>
            <p:nvPr/>
          </p:nvSpPr>
          <p:spPr bwMode="auto">
            <a:xfrm flipH="1" flipV="1">
              <a:off x="3914" y="1700"/>
              <a:ext cx="86" cy="1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575" name="Line 78">
              <a:extLst>
                <a:ext uri="{FF2B5EF4-FFF2-40B4-BE49-F238E27FC236}">
                  <a16:creationId xmlns:a16="http://schemas.microsoft.com/office/drawing/2014/main" id="{BF1E380E-08F5-4F6A-B922-1E8247493762}"/>
                </a:ext>
              </a:extLst>
            </p:cNvPr>
            <p:cNvSpPr>
              <a:spLocks noChangeShapeType="1"/>
            </p:cNvSpPr>
            <p:nvPr/>
          </p:nvSpPr>
          <p:spPr bwMode="auto">
            <a:xfrm flipH="1">
              <a:off x="3914" y="1681"/>
              <a:ext cx="86" cy="1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576" name="Line 79">
              <a:extLst>
                <a:ext uri="{FF2B5EF4-FFF2-40B4-BE49-F238E27FC236}">
                  <a16:creationId xmlns:a16="http://schemas.microsoft.com/office/drawing/2014/main" id="{9421F764-E8DB-4E09-83BF-BD68E09870F3}"/>
                </a:ext>
              </a:extLst>
            </p:cNvPr>
            <p:cNvSpPr>
              <a:spLocks noChangeShapeType="1"/>
            </p:cNvSpPr>
            <p:nvPr/>
          </p:nvSpPr>
          <p:spPr bwMode="auto">
            <a:xfrm flipH="1">
              <a:off x="3914" y="1661"/>
              <a:ext cx="38" cy="3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577" name="Line 80">
              <a:extLst>
                <a:ext uri="{FF2B5EF4-FFF2-40B4-BE49-F238E27FC236}">
                  <a16:creationId xmlns:a16="http://schemas.microsoft.com/office/drawing/2014/main" id="{F5185DDC-E16C-4F4E-BB0A-4BADEE463CD3}"/>
                </a:ext>
              </a:extLst>
            </p:cNvPr>
            <p:cNvSpPr>
              <a:spLocks noChangeShapeType="1"/>
            </p:cNvSpPr>
            <p:nvPr/>
          </p:nvSpPr>
          <p:spPr bwMode="auto">
            <a:xfrm flipV="1">
              <a:off x="3444" y="1891"/>
              <a:ext cx="486" cy="76"/>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AU"/>
            </a:p>
          </p:txBody>
        </p:sp>
        <p:sp>
          <p:nvSpPr>
            <p:cNvPr id="20578" name="Line 81">
              <a:extLst>
                <a:ext uri="{FF2B5EF4-FFF2-40B4-BE49-F238E27FC236}">
                  <a16:creationId xmlns:a16="http://schemas.microsoft.com/office/drawing/2014/main" id="{BF03260A-F853-4D20-98E7-488FC95063D8}"/>
                </a:ext>
              </a:extLst>
            </p:cNvPr>
            <p:cNvSpPr>
              <a:spLocks noChangeShapeType="1"/>
            </p:cNvSpPr>
            <p:nvPr/>
          </p:nvSpPr>
          <p:spPr bwMode="auto">
            <a:xfrm>
              <a:off x="3943" y="1886"/>
              <a:ext cx="29" cy="5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579" name="Line 82">
              <a:extLst>
                <a:ext uri="{FF2B5EF4-FFF2-40B4-BE49-F238E27FC236}">
                  <a16:creationId xmlns:a16="http://schemas.microsoft.com/office/drawing/2014/main" id="{379AAF51-A1CF-4CB6-A1A6-D711E2E34761}"/>
                </a:ext>
              </a:extLst>
            </p:cNvPr>
            <p:cNvSpPr>
              <a:spLocks noChangeShapeType="1"/>
            </p:cNvSpPr>
            <p:nvPr/>
          </p:nvSpPr>
          <p:spPr bwMode="auto">
            <a:xfrm flipH="1" flipV="1">
              <a:off x="3943" y="1886"/>
              <a:ext cx="57" cy="4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580" name="Line 83">
              <a:extLst>
                <a:ext uri="{FF2B5EF4-FFF2-40B4-BE49-F238E27FC236}">
                  <a16:creationId xmlns:a16="http://schemas.microsoft.com/office/drawing/2014/main" id="{2AE3E2B7-D8DC-469F-9A06-E2AF41CEBD43}"/>
                </a:ext>
              </a:extLst>
            </p:cNvPr>
            <p:cNvSpPr>
              <a:spLocks noChangeShapeType="1"/>
            </p:cNvSpPr>
            <p:nvPr/>
          </p:nvSpPr>
          <p:spPr bwMode="auto">
            <a:xfrm flipH="1" flipV="1">
              <a:off x="3943" y="1886"/>
              <a:ext cx="86" cy="1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581" name="Line 84">
              <a:extLst>
                <a:ext uri="{FF2B5EF4-FFF2-40B4-BE49-F238E27FC236}">
                  <a16:creationId xmlns:a16="http://schemas.microsoft.com/office/drawing/2014/main" id="{69110C94-EE4A-4F8F-8FB8-67EC62953FB4}"/>
                </a:ext>
              </a:extLst>
            </p:cNvPr>
            <p:cNvSpPr>
              <a:spLocks noChangeShapeType="1"/>
            </p:cNvSpPr>
            <p:nvPr/>
          </p:nvSpPr>
          <p:spPr bwMode="auto">
            <a:xfrm flipH="1">
              <a:off x="3943" y="1867"/>
              <a:ext cx="86" cy="1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582" name="Line 85">
              <a:extLst>
                <a:ext uri="{FF2B5EF4-FFF2-40B4-BE49-F238E27FC236}">
                  <a16:creationId xmlns:a16="http://schemas.microsoft.com/office/drawing/2014/main" id="{F13C4E1A-5562-4608-BD58-0FBD4C20795E}"/>
                </a:ext>
              </a:extLst>
            </p:cNvPr>
            <p:cNvSpPr>
              <a:spLocks noChangeShapeType="1"/>
            </p:cNvSpPr>
            <p:nvPr/>
          </p:nvSpPr>
          <p:spPr bwMode="auto">
            <a:xfrm flipH="1">
              <a:off x="3943" y="1848"/>
              <a:ext cx="38" cy="3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grpSp>
      <p:sp>
        <p:nvSpPr>
          <p:cNvPr id="20486" name="AutoShape 86">
            <a:extLst>
              <a:ext uri="{FF2B5EF4-FFF2-40B4-BE49-F238E27FC236}">
                <a16:creationId xmlns:a16="http://schemas.microsoft.com/office/drawing/2014/main" id="{7575AC8E-EE86-4BEB-A14C-0B12413E8EF8}"/>
              </a:ext>
            </a:extLst>
          </p:cNvPr>
          <p:cNvSpPr>
            <a:spLocks noChangeArrowheads="1"/>
          </p:cNvSpPr>
          <p:nvPr/>
        </p:nvSpPr>
        <p:spPr bwMode="auto">
          <a:xfrm rot="21216010" flipH="1">
            <a:off x="5805488" y="2433638"/>
            <a:ext cx="219075" cy="1074737"/>
          </a:xfrm>
          <a:custGeom>
            <a:avLst/>
            <a:gdLst>
              <a:gd name="T0" fmla="*/ 1065 w 21600"/>
              <a:gd name="T1" fmla="*/ 612202 h 21600"/>
              <a:gd name="T2" fmla="*/ 199510 w 21600"/>
              <a:gd name="T3" fmla="*/ 674447 h 21600"/>
              <a:gd name="T4" fmla="*/ 31391 w 21600"/>
              <a:gd name="T5" fmla="*/ 591255 h 21600"/>
              <a:gd name="T6" fmla="*/ 224014 w 21600"/>
              <a:gd name="T7" fmla="*/ 168923 h 21600"/>
              <a:gd name="T8" fmla="*/ 211732 w 21600"/>
              <a:gd name="T9" fmla="*/ 458953 h 21600"/>
              <a:gd name="T10" fmla="*/ 152612 w 21600"/>
              <a:gd name="T11" fmla="*/ 398698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305" y="6532"/>
                </a:moveTo>
                <a:cubicBezTo>
                  <a:pt x="15867" y="4340"/>
                  <a:pt x="13421" y="3020"/>
                  <a:pt x="10800" y="3020"/>
                </a:cubicBezTo>
                <a:cubicBezTo>
                  <a:pt x="6503" y="3020"/>
                  <a:pt x="3020" y="6503"/>
                  <a:pt x="3020" y="10800"/>
                </a:cubicBezTo>
                <a:cubicBezTo>
                  <a:pt x="3020" y="15096"/>
                  <a:pt x="6503" y="18580"/>
                  <a:pt x="10800" y="18580"/>
                </a:cubicBezTo>
                <a:cubicBezTo>
                  <a:pt x="14207" y="18580"/>
                  <a:pt x="17219" y="16362"/>
                  <a:pt x="18229" y="13107"/>
                </a:cubicBezTo>
                <a:lnTo>
                  <a:pt x="21114" y="14003"/>
                </a:lnTo>
                <a:cubicBezTo>
                  <a:pt x="19710" y="18521"/>
                  <a:pt x="15530" y="21599"/>
                  <a:pt x="10800" y="21600"/>
                </a:cubicBezTo>
                <a:cubicBezTo>
                  <a:pt x="4835" y="21600"/>
                  <a:pt x="0" y="16764"/>
                  <a:pt x="0" y="10800"/>
                </a:cubicBezTo>
                <a:cubicBezTo>
                  <a:pt x="0" y="4835"/>
                  <a:pt x="4835" y="0"/>
                  <a:pt x="10800" y="0"/>
                </a:cubicBezTo>
                <a:cubicBezTo>
                  <a:pt x="14439" y="-1"/>
                  <a:pt x="17834" y="1832"/>
                  <a:pt x="19830" y="4876"/>
                </a:cubicBezTo>
                <a:lnTo>
                  <a:pt x="22087" y="3395"/>
                </a:lnTo>
                <a:lnTo>
                  <a:pt x="20876" y="9224"/>
                </a:lnTo>
                <a:lnTo>
                  <a:pt x="15047" y="8013"/>
                </a:lnTo>
                <a:lnTo>
                  <a:pt x="17305" y="6532"/>
                </a:lnTo>
                <a:close/>
              </a:path>
            </a:pathLst>
          </a:custGeom>
          <a:solidFill>
            <a:srgbClr val="969696"/>
          </a:solidFill>
          <a:ln w="19050">
            <a:solidFill>
              <a:srgbClr val="000000"/>
            </a:solidFill>
            <a:miter lim="800000"/>
            <a:headEnd/>
            <a:tailEnd/>
          </a:ln>
        </p:spPr>
        <p:txBody>
          <a:bodyPr/>
          <a:lstStyle/>
          <a:p>
            <a:endParaRPr lang="en-AU"/>
          </a:p>
        </p:txBody>
      </p:sp>
      <p:sp>
        <p:nvSpPr>
          <p:cNvPr id="20487" name="Text Box 87">
            <a:extLst>
              <a:ext uri="{FF2B5EF4-FFF2-40B4-BE49-F238E27FC236}">
                <a16:creationId xmlns:a16="http://schemas.microsoft.com/office/drawing/2014/main" id="{E93BB540-4F95-4D9A-9555-28802FFB0916}"/>
              </a:ext>
            </a:extLst>
          </p:cNvPr>
          <p:cNvSpPr txBox="1">
            <a:spLocks noChangeArrowheads="1"/>
          </p:cNvSpPr>
          <p:nvPr/>
        </p:nvSpPr>
        <p:spPr bwMode="auto">
          <a:xfrm>
            <a:off x="1692275" y="2349500"/>
            <a:ext cx="441325"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grpSp>
        <p:nvGrpSpPr>
          <p:cNvPr id="20488" name="Group 88">
            <a:extLst>
              <a:ext uri="{FF2B5EF4-FFF2-40B4-BE49-F238E27FC236}">
                <a16:creationId xmlns:a16="http://schemas.microsoft.com/office/drawing/2014/main" id="{E046629A-4103-4660-880F-3A2798154412}"/>
              </a:ext>
            </a:extLst>
          </p:cNvPr>
          <p:cNvGrpSpPr>
            <a:grpSpLocks/>
          </p:cNvGrpSpPr>
          <p:nvPr/>
        </p:nvGrpSpPr>
        <p:grpSpPr bwMode="auto">
          <a:xfrm>
            <a:off x="7235825" y="2565400"/>
            <a:ext cx="1489075" cy="2016125"/>
            <a:chOff x="4468" y="1888"/>
            <a:chExt cx="1039" cy="1406"/>
          </a:xfrm>
        </p:grpSpPr>
        <p:sp>
          <p:nvSpPr>
            <p:cNvPr id="20529" name="AutoShape 89">
              <a:extLst>
                <a:ext uri="{FF2B5EF4-FFF2-40B4-BE49-F238E27FC236}">
                  <a16:creationId xmlns:a16="http://schemas.microsoft.com/office/drawing/2014/main" id="{C3C28DE3-2E87-41F0-917B-5117685308F8}"/>
                </a:ext>
              </a:extLst>
            </p:cNvPr>
            <p:cNvSpPr>
              <a:spLocks noChangeAspect="1" noChangeArrowheads="1"/>
            </p:cNvSpPr>
            <p:nvPr/>
          </p:nvSpPr>
          <p:spPr bwMode="auto">
            <a:xfrm>
              <a:off x="4468" y="1888"/>
              <a:ext cx="1039" cy="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AU" altLang="en-US"/>
            </a:p>
          </p:txBody>
        </p:sp>
        <p:sp>
          <p:nvSpPr>
            <p:cNvPr id="20530" name="Oval 90">
              <a:extLst>
                <a:ext uri="{FF2B5EF4-FFF2-40B4-BE49-F238E27FC236}">
                  <a16:creationId xmlns:a16="http://schemas.microsoft.com/office/drawing/2014/main" id="{DCB490B0-9003-4F2E-9FDA-E21664843463}"/>
                </a:ext>
              </a:extLst>
            </p:cNvPr>
            <p:cNvSpPr>
              <a:spLocks noChangeArrowheads="1"/>
            </p:cNvSpPr>
            <p:nvPr/>
          </p:nvSpPr>
          <p:spPr bwMode="auto">
            <a:xfrm>
              <a:off x="4694" y="2014"/>
              <a:ext cx="216" cy="215"/>
            </a:xfrm>
            <a:prstGeom prst="ellipse">
              <a:avLst/>
            </a:prstGeom>
            <a:solidFill>
              <a:srgbClr val="FFFFFF"/>
            </a:solidFill>
            <a:ln w="19050">
              <a:solidFill>
                <a:srgbClr val="000000"/>
              </a:solidFill>
              <a:round/>
              <a:headEnd/>
              <a:tailEnd/>
            </a:ln>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AU" altLang="en-US"/>
            </a:p>
          </p:txBody>
        </p:sp>
        <p:sp>
          <p:nvSpPr>
            <p:cNvPr id="20531" name="Line 91">
              <a:extLst>
                <a:ext uri="{FF2B5EF4-FFF2-40B4-BE49-F238E27FC236}">
                  <a16:creationId xmlns:a16="http://schemas.microsoft.com/office/drawing/2014/main" id="{BA0C6A5B-41D1-4B29-BC73-82F90907E1B8}"/>
                </a:ext>
              </a:extLst>
            </p:cNvPr>
            <p:cNvSpPr>
              <a:spLocks noChangeShapeType="1"/>
            </p:cNvSpPr>
            <p:nvPr/>
          </p:nvSpPr>
          <p:spPr bwMode="auto">
            <a:xfrm>
              <a:off x="4802" y="2229"/>
              <a:ext cx="0" cy="53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532" name="Line 92">
              <a:extLst>
                <a:ext uri="{FF2B5EF4-FFF2-40B4-BE49-F238E27FC236}">
                  <a16:creationId xmlns:a16="http://schemas.microsoft.com/office/drawing/2014/main" id="{A3A0C5E9-4581-4634-9D75-0D8980973741}"/>
                </a:ext>
              </a:extLst>
            </p:cNvPr>
            <p:cNvSpPr>
              <a:spLocks noChangeShapeType="1"/>
            </p:cNvSpPr>
            <p:nvPr/>
          </p:nvSpPr>
          <p:spPr bwMode="auto">
            <a:xfrm flipH="1">
              <a:off x="4554" y="2767"/>
              <a:ext cx="248" cy="5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533" name="Line 93">
              <a:extLst>
                <a:ext uri="{FF2B5EF4-FFF2-40B4-BE49-F238E27FC236}">
                  <a16:creationId xmlns:a16="http://schemas.microsoft.com/office/drawing/2014/main" id="{5481F667-BF92-4AC6-8089-137DF7DED82F}"/>
                </a:ext>
              </a:extLst>
            </p:cNvPr>
            <p:cNvSpPr>
              <a:spLocks noChangeShapeType="1"/>
            </p:cNvSpPr>
            <p:nvPr/>
          </p:nvSpPr>
          <p:spPr bwMode="auto">
            <a:xfrm flipH="1" flipV="1">
              <a:off x="4802" y="2767"/>
              <a:ext cx="248" cy="5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534" name="Line 94">
              <a:extLst>
                <a:ext uri="{FF2B5EF4-FFF2-40B4-BE49-F238E27FC236}">
                  <a16:creationId xmlns:a16="http://schemas.microsoft.com/office/drawing/2014/main" id="{6CAF673E-95BB-407D-87CA-FB48148DABA9}"/>
                </a:ext>
              </a:extLst>
            </p:cNvPr>
            <p:cNvSpPr>
              <a:spLocks noChangeShapeType="1"/>
            </p:cNvSpPr>
            <p:nvPr/>
          </p:nvSpPr>
          <p:spPr bwMode="auto">
            <a:xfrm>
              <a:off x="5050" y="3293"/>
              <a:ext cx="86"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535" name="Line 95">
              <a:extLst>
                <a:ext uri="{FF2B5EF4-FFF2-40B4-BE49-F238E27FC236}">
                  <a16:creationId xmlns:a16="http://schemas.microsoft.com/office/drawing/2014/main" id="{195C5759-71F7-4488-85D6-8FCB0968395A}"/>
                </a:ext>
              </a:extLst>
            </p:cNvPr>
            <p:cNvSpPr>
              <a:spLocks noChangeShapeType="1"/>
            </p:cNvSpPr>
            <p:nvPr/>
          </p:nvSpPr>
          <p:spPr bwMode="auto">
            <a:xfrm>
              <a:off x="4468" y="3293"/>
              <a:ext cx="86"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536" name="Line 96">
              <a:extLst>
                <a:ext uri="{FF2B5EF4-FFF2-40B4-BE49-F238E27FC236}">
                  <a16:creationId xmlns:a16="http://schemas.microsoft.com/office/drawing/2014/main" id="{F324351B-DD39-436A-8476-24BF07C3FD5D}"/>
                </a:ext>
              </a:extLst>
            </p:cNvPr>
            <p:cNvSpPr>
              <a:spLocks noChangeShapeType="1"/>
            </p:cNvSpPr>
            <p:nvPr/>
          </p:nvSpPr>
          <p:spPr bwMode="auto">
            <a:xfrm flipH="1">
              <a:off x="4554" y="2272"/>
              <a:ext cx="248" cy="4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537" name="Line 97">
              <a:extLst>
                <a:ext uri="{FF2B5EF4-FFF2-40B4-BE49-F238E27FC236}">
                  <a16:creationId xmlns:a16="http://schemas.microsoft.com/office/drawing/2014/main" id="{738A4808-0730-46D0-89DB-DAC5A01AA762}"/>
                </a:ext>
              </a:extLst>
            </p:cNvPr>
            <p:cNvSpPr>
              <a:spLocks noChangeShapeType="1"/>
            </p:cNvSpPr>
            <p:nvPr/>
          </p:nvSpPr>
          <p:spPr bwMode="auto">
            <a:xfrm>
              <a:off x="5335" y="1931"/>
              <a:ext cx="32" cy="6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538" name="Line 98">
              <a:extLst>
                <a:ext uri="{FF2B5EF4-FFF2-40B4-BE49-F238E27FC236}">
                  <a16:creationId xmlns:a16="http://schemas.microsoft.com/office/drawing/2014/main" id="{A38CF406-E396-4CA3-B2E1-8B2D02E1224A}"/>
                </a:ext>
              </a:extLst>
            </p:cNvPr>
            <p:cNvSpPr>
              <a:spLocks noChangeShapeType="1"/>
            </p:cNvSpPr>
            <p:nvPr/>
          </p:nvSpPr>
          <p:spPr bwMode="auto">
            <a:xfrm flipH="1" flipV="1">
              <a:off x="5335" y="1931"/>
              <a:ext cx="64" cy="5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539" name="Line 99">
              <a:extLst>
                <a:ext uri="{FF2B5EF4-FFF2-40B4-BE49-F238E27FC236}">
                  <a16:creationId xmlns:a16="http://schemas.microsoft.com/office/drawing/2014/main" id="{05FF0131-6748-4618-8F9E-7846D981D653}"/>
                </a:ext>
              </a:extLst>
            </p:cNvPr>
            <p:cNvSpPr>
              <a:spLocks noChangeShapeType="1"/>
            </p:cNvSpPr>
            <p:nvPr/>
          </p:nvSpPr>
          <p:spPr bwMode="auto">
            <a:xfrm flipH="1" flipV="1">
              <a:off x="5335" y="1931"/>
              <a:ext cx="96" cy="2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540" name="Line 100">
              <a:extLst>
                <a:ext uri="{FF2B5EF4-FFF2-40B4-BE49-F238E27FC236}">
                  <a16:creationId xmlns:a16="http://schemas.microsoft.com/office/drawing/2014/main" id="{FBAAD9BB-436F-49B8-A0A6-93964E984EF2}"/>
                </a:ext>
              </a:extLst>
            </p:cNvPr>
            <p:cNvSpPr>
              <a:spLocks noChangeShapeType="1"/>
            </p:cNvSpPr>
            <p:nvPr/>
          </p:nvSpPr>
          <p:spPr bwMode="auto">
            <a:xfrm flipH="1">
              <a:off x="5335" y="1909"/>
              <a:ext cx="96" cy="2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541" name="Line 101">
              <a:extLst>
                <a:ext uri="{FF2B5EF4-FFF2-40B4-BE49-F238E27FC236}">
                  <a16:creationId xmlns:a16="http://schemas.microsoft.com/office/drawing/2014/main" id="{7E842375-EE58-49FD-A570-6AD89692D121}"/>
                </a:ext>
              </a:extLst>
            </p:cNvPr>
            <p:cNvSpPr>
              <a:spLocks noChangeShapeType="1"/>
            </p:cNvSpPr>
            <p:nvPr/>
          </p:nvSpPr>
          <p:spPr bwMode="auto">
            <a:xfrm flipH="1">
              <a:off x="5335" y="1888"/>
              <a:ext cx="43" cy="4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542" name="Line 102">
              <a:extLst>
                <a:ext uri="{FF2B5EF4-FFF2-40B4-BE49-F238E27FC236}">
                  <a16:creationId xmlns:a16="http://schemas.microsoft.com/office/drawing/2014/main" id="{1E16B463-B433-49D6-B95B-25F93E09F840}"/>
                </a:ext>
              </a:extLst>
            </p:cNvPr>
            <p:cNvSpPr>
              <a:spLocks noChangeShapeType="1"/>
            </p:cNvSpPr>
            <p:nvPr/>
          </p:nvSpPr>
          <p:spPr bwMode="auto">
            <a:xfrm flipH="1">
              <a:off x="4489" y="2745"/>
              <a:ext cx="65" cy="3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543" name="Line 103">
              <a:extLst>
                <a:ext uri="{FF2B5EF4-FFF2-40B4-BE49-F238E27FC236}">
                  <a16:creationId xmlns:a16="http://schemas.microsoft.com/office/drawing/2014/main" id="{4628883A-9723-4576-8A00-4E8E589DA0D4}"/>
                </a:ext>
              </a:extLst>
            </p:cNvPr>
            <p:cNvSpPr>
              <a:spLocks noChangeShapeType="1"/>
            </p:cNvSpPr>
            <p:nvPr/>
          </p:nvSpPr>
          <p:spPr bwMode="auto">
            <a:xfrm flipV="1">
              <a:off x="4479" y="2745"/>
              <a:ext cx="75" cy="7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544" name="Line 104">
              <a:extLst>
                <a:ext uri="{FF2B5EF4-FFF2-40B4-BE49-F238E27FC236}">
                  <a16:creationId xmlns:a16="http://schemas.microsoft.com/office/drawing/2014/main" id="{3EE06545-0E5B-4C31-AEB4-55BB034418DC}"/>
                </a:ext>
              </a:extLst>
            </p:cNvPr>
            <p:cNvSpPr>
              <a:spLocks noChangeShapeType="1"/>
            </p:cNvSpPr>
            <p:nvPr/>
          </p:nvSpPr>
          <p:spPr bwMode="auto">
            <a:xfrm flipV="1">
              <a:off x="4511" y="2745"/>
              <a:ext cx="43" cy="8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545" name="Line 105">
              <a:extLst>
                <a:ext uri="{FF2B5EF4-FFF2-40B4-BE49-F238E27FC236}">
                  <a16:creationId xmlns:a16="http://schemas.microsoft.com/office/drawing/2014/main" id="{7B42AD7E-51DA-46B6-8C9E-77507DB3EC58}"/>
                </a:ext>
              </a:extLst>
            </p:cNvPr>
            <p:cNvSpPr>
              <a:spLocks noChangeShapeType="1"/>
            </p:cNvSpPr>
            <p:nvPr/>
          </p:nvSpPr>
          <p:spPr bwMode="auto">
            <a:xfrm flipV="1">
              <a:off x="4554" y="2745"/>
              <a:ext cx="1" cy="8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546" name="Line 106">
              <a:extLst>
                <a:ext uri="{FF2B5EF4-FFF2-40B4-BE49-F238E27FC236}">
                  <a16:creationId xmlns:a16="http://schemas.microsoft.com/office/drawing/2014/main" id="{0E05C5E0-2ADA-443A-8098-F75C96361E10}"/>
                </a:ext>
              </a:extLst>
            </p:cNvPr>
            <p:cNvSpPr>
              <a:spLocks noChangeShapeType="1"/>
            </p:cNvSpPr>
            <p:nvPr/>
          </p:nvSpPr>
          <p:spPr bwMode="auto">
            <a:xfrm flipH="1" flipV="1">
              <a:off x="4554" y="2745"/>
              <a:ext cx="32" cy="4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547" name="Line 107">
              <a:extLst>
                <a:ext uri="{FF2B5EF4-FFF2-40B4-BE49-F238E27FC236}">
                  <a16:creationId xmlns:a16="http://schemas.microsoft.com/office/drawing/2014/main" id="{1868A954-F453-4BF5-82ED-DC20CD15775B}"/>
                </a:ext>
              </a:extLst>
            </p:cNvPr>
            <p:cNvSpPr>
              <a:spLocks noChangeShapeType="1"/>
            </p:cNvSpPr>
            <p:nvPr/>
          </p:nvSpPr>
          <p:spPr bwMode="auto">
            <a:xfrm flipV="1">
              <a:off x="4802" y="1928"/>
              <a:ext cx="533" cy="34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548" name="Oval 108">
              <a:extLst>
                <a:ext uri="{FF2B5EF4-FFF2-40B4-BE49-F238E27FC236}">
                  <a16:creationId xmlns:a16="http://schemas.microsoft.com/office/drawing/2014/main" id="{DD40EB28-5DF6-4DFE-8C34-1EDF45765829}"/>
                </a:ext>
              </a:extLst>
            </p:cNvPr>
            <p:cNvSpPr>
              <a:spLocks noChangeArrowheads="1"/>
            </p:cNvSpPr>
            <p:nvPr/>
          </p:nvSpPr>
          <p:spPr bwMode="auto">
            <a:xfrm>
              <a:off x="4770" y="2175"/>
              <a:ext cx="65" cy="11"/>
            </a:xfrm>
            <a:prstGeom prst="ellipse">
              <a:avLst/>
            </a:prstGeom>
            <a:solidFill>
              <a:srgbClr val="969696"/>
            </a:solidFill>
            <a:ln w="19050">
              <a:solidFill>
                <a:srgbClr val="000000"/>
              </a:solidFill>
              <a:round/>
              <a:headEnd/>
              <a:tailEnd/>
            </a:ln>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AU" altLang="en-US"/>
            </a:p>
          </p:txBody>
        </p:sp>
        <p:sp>
          <p:nvSpPr>
            <p:cNvPr id="20549" name="Line 109">
              <a:extLst>
                <a:ext uri="{FF2B5EF4-FFF2-40B4-BE49-F238E27FC236}">
                  <a16:creationId xmlns:a16="http://schemas.microsoft.com/office/drawing/2014/main" id="{FFF5A051-6BE8-4C01-8515-35A16A29028C}"/>
                </a:ext>
              </a:extLst>
            </p:cNvPr>
            <p:cNvSpPr>
              <a:spLocks noChangeShapeType="1"/>
            </p:cNvSpPr>
            <p:nvPr/>
          </p:nvSpPr>
          <p:spPr bwMode="auto">
            <a:xfrm flipV="1">
              <a:off x="4823" y="2099"/>
              <a:ext cx="44" cy="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550" name="Line 110">
              <a:extLst>
                <a:ext uri="{FF2B5EF4-FFF2-40B4-BE49-F238E27FC236}">
                  <a16:creationId xmlns:a16="http://schemas.microsoft.com/office/drawing/2014/main" id="{B42BAD6C-2416-442E-AB33-388D31E1ED34}"/>
                </a:ext>
              </a:extLst>
            </p:cNvPr>
            <p:cNvSpPr>
              <a:spLocks noChangeShapeType="1"/>
            </p:cNvSpPr>
            <p:nvPr/>
          </p:nvSpPr>
          <p:spPr bwMode="auto">
            <a:xfrm flipH="1" flipV="1">
              <a:off x="4737" y="2099"/>
              <a:ext cx="43" cy="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551" name="Oval 111">
              <a:extLst>
                <a:ext uri="{FF2B5EF4-FFF2-40B4-BE49-F238E27FC236}">
                  <a16:creationId xmlns:a16="http://schemas.microsoft.com/office/drawing/2014/main" id="{F6472768-F654-4C11-AE06-D5A265101E15}"/>
                </a:ext>
              </a:extLst>
            </p:cNvPr>
            <p:cNvSpPr>
              <a:spLocks noChangeArrowheads="1"/>
            </p:cNvSpPr>
            <p:nvPr/>
          </p:nvSpPr>
          <p:spPr bwMode="auto">
            <a:xfrm>
              <a:off x="4737" y="2121"/>
              <a:ext cx="43" cy="11"/>
            </a:xfrm>
            <a:prstGeom prst="ellipse">
              <a:avLst/>
            </a:prstGeom>
            <a:solidFill>
              <a:srgbClr val="FFFFFF"/>
            </a:solidFill>
            <a:ln w="19050">
              <a:solidFill>
                <a:srgbClr val="000000"/>
              </a:solidFill>
              <a:round/>
              <a:headEnd/>
              <a:tailEnd/>
            </a:ln>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AU" altLang="en-US"/>
            </a:p>
          </p:txBody>
        </p:sp>
        <p:sp>
          <p:nvSpPr>
            <p:cNvPr id="20552" name="Oval 112">
              <a:extLst>
                <a:ext uri="{FF2B5EF4-FFF2-40B4-BE49-F238E27FC236}">
                  <a16:creationId xmlns:a16="http://schemas.microsoft.com/office/drawing/2014/main" id="{009D8D3F-CA99-4EF9-95DB-626EAA09975C}"/>
                </a:ext>
              </a:extLst>
            </p:cNvPr>
            <p:cNvSpPr>
              <a:spLocks noChangeArrowheads="1"/>
            </p:cNvSpPr>
            <p:nvPr/>
          </p:nvSpPr>
          <p:spPr bwMode="auto">
            <a:xfrm>
              <a:off x="4835" y="2121"/>
              <a:ext cx="42" cy="11"/>
            </a:xfrm>
            <a:prstGeom prst="ellipse">
              <a:avLst/>
            </a:prstGeom>
            <a:solidFill>
              <a:srgbClr val="FFFFFF"/>
            </a:solidFill>
            <a:ln w="19050">
              <a:solidFill>
                <a:srgbClr val="000000"/>
              </a:solidFill>
              <a:round/>
              <a:headEnd/>
              <a:tailEnd/>
            </a:ln>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AU" altLang="en-US"/>
            </a:p>
          </p:txBody>
        </p:sp>
        <p:sp>
          <p:nvSpPr>
            <p:cNvPr id="20553" name="Arc 113">
              <a:extLst>
                <a:ext uri="{FF2B5EF4-FFF2-40B4-BE49-F238E27FC236}">
                  <a16:creationId xmlns:a16="http://schemas.microsoft.com/office/drawing/2014/main" id="{337AC548-EC27-46BA-A262-576BB3DFF5E9}"/>
                </a:ext>
              </a:extLst>
            </p:cNvPr>
            <p:cNvSpPr>
              <a:spLocks/>
            </p:cNvSpPr>
            <p:nvPr/>
          </p:nvSpPr>
          <p:spPr bwMode="auto">
            <a:xfrm rot="3338740">
              <a:off x="4981" y="2100"/>
              <a:ext cx="272" cy="574"/>
            </a:xfrm>
            <a:custGeom>
              <a:avLst/>
              <a:gdLst>
                <a:gd name="T0" fmla="*/ 0 w 21600"/>
                <a:gd name="T1" fmla="*/ 0 h 34264"/>
                <a:gd name="T2" fmla="*/ 220 w 21600"/>
                <a:gd name="T3" fmla="*/ 574 h 34264"/>
                <a:gd name="T4" fmla="*/ 0 w 21600"/>
                <a:gd name="T5" fmla="*/ 362 h 34264"/>
                <a:gd name="T6" fmla="*/ 0 60000 65536"/>
                <a:gd name="T7" fmla="*/ 0 60000 65536"/>
                <a:gd name="T8" fmla="*/ 0 60000 65536"/>
              </a:gdLst>
              <a:ahLst/>
              <a:cxnLst>
                <a:cxn ang="T6">
                  <a:pos x="T0" y="T1"/>
                </a:cxn>
                <a:cxn ang="T7">
                  <a:pos x="T2" y="T3"/>
                </a:cxn>
                <a:cxn ang="T8">
                  <a:pos x="T4" y="T5"/>
                </a:cxn>
              </a:cxnLst>
              <a:rect l="0" t="0" r="r" b="b"/>
              <a:pathLst>
                <a:path w="21600" h="34264" fill="none" extrusionOk="0">
                  <a:moveTo>
                    <a:pt x="-1" y="0"/>
                  </a:moveTo>
                  <a:cubicBezTo>
                    <a:pt x="11929" y="0"/>
                    <a:pt x="21600" y="9670"/>
                    <a:pt x="21600" y="21600"/>
                  </a:cubicBezTo>
                  <a:cubicBezTo>
                    <a:pt x="21600" y="26147"/>
                    <a:pt x="20164" y="30579"/>
                    <a:pt x="17498" y="34264"/>
                  </a:cubicBezTo>
                </a:path>
                <a:path w="21600" h="34264" stroke="0" extrusionOk="0">
                  <a:moveTo>
                    <a:pt x="-1" y="0"/>
                  </a:moveTo>
                  <a:cubicBezTo>
                    <a:pt x="11929" y="0"/>
                    <a:pt x="21600" y="9670"/>
                    <a:pt x="21600" y="21600"/>
                  </a:cubicBezTo>
                  <a:cubicBezTo>
                    <a:pt x="21600" y="26147"/>
                    <a:pt x="20164" y="30579"/>
                    <a:pt x="17498" y="34264"/>
                  </a:cubicBezTo>
                  <a:lnTo>
                    <a:pt x="0" y="21600"/>
                  </a:lnTo>
                  <a:lnTo>
                    <a:pt x="-1" y="0"/>
                  </a:lnTo>
                  <a:close/>
                </a:path>
              </a:pathLst>
            </a:custGeom>
            <a:noFill/>
            <a:ln w="57150">
              <a:solidFill>
                <a:schemeClr val="bg2"/>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grpSp>
      <p:sp>
        <p:nvSpPr>
          <p:cNvPr id="20489" name="AutoShape 114">
            <a:extLst>
              <a:ext uri="{FF2B5EF4-FFF2-40B4-BE49-F238E27FC236}">
                <a16:creationId xmlns:a16="http://schemas.microsoft.com/office/drawing/2014/main" id="{49C8ED1A-5A95-4494-9FD9-6B95CD4611B5}"/>
              </a:ext>
            </a:extLst>
          </p:cNvPr>
          <p:cNvSpPr>
            <a:spLocks noChangeAspect="1" noChangeArrowheads="1"/>
          </p:cNvSpPr>
          <p:nvPr/>
        </p:nvSpPr>
        <p:spPr bwMode="auto">
          <a:xfrm>
            <a:off x="6011863" y="4652963"/>
            <a:ext cx="1577975"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AU" altLang="en-US"/>
          </a:p>
        </p:txBody>
      </p:sp>
      <p:sp>
        <p:nvSpPr>
          <p:cNvPr id="20490" name="Oval 115">
            <a:extLst>
              <a:ext uri="{FF2B5EF4-FFF2-40B4-BE49-F238E27FC236}">
                <a16:creationId xmlns:a16="http://schemas.microsoft.com/office/drawing/2014/main" id="{522DE218-D0FC-4A2A-91CE-A15661D8935B}"/>
              </a:ext>
            </a:extLst>
          </p:cNvPr>
          <p:cNvSpPr>
            <a:spLocks noChangeArrowheads="1"/>
          </p:cNvSpPr>
          <p:nvPr/>
        </p:nvSpPr>
        <p:spPr bwMode="auto">
          <a:xfrm>
            <a:off x="6465888" y="4689475"/>
            <a:ext cx="311150" cy="312738"/>
          </a:xfrm>
          <a:prstGeom prst="ellipse">
            <a:avLst/>
          </a:prstGeom>
          <a:solidFill>
            <a:srgbClr val="FFFFFF"/>
          </a:solidFill>
          <a:ln w="19050">
            <a:solidFill>
              <a:srgbClr val="000000"/>
            </a:solidFill>
            <a:round/>
            <a:headEnd/>
            <a:tailEnd/>
          </a:ln>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AU" altLang="en-US"/>
          </a:p>
        </p:txBody>
      </p:sp>
      <p:sp>
        <p:nvSpPr>
          <p:cNvPr id="20491" name="Line 116">
            <a:extLst>
              <a:ext uri="{FF2B5EF4-FFF2-40B4-BE49-F238E27FC236}">
                <a16:creationId xmlns:a16="http://schemas.microsoft.com/office/drawing/2014/main" id="{2F77A9B5-2DBD-4F2F-A43C-89AB670281EC}"/>
              </a:ext>
            </a:extLst>
          </p:cNvPr>
          <p:cNvSpPr>
            <a:spLocks noChangeShapeType="1"/>
          </p:cNvSpPr>
          <p:nvPr/>
        </p:nvSpPr>
        <p:spPr bwMode="auto">
          <a:xfrm>
            <a:off x="6621463" y="5002213"/>
            <a:ext cx="0" cy="7810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492" name="Line 117">
            <a:extLst>
              <a:ext uri="{FF2B5EF4-FFF2-40B4-BE49-F238E27FC236}">
                <a16:creationId xmlns:a16="http://schemas.microsoft.com/office/drawing/2014/main" id="{7F7AA4E9-2BD5-4FE8-A825-166603CFE5B2}"/>
              </a:ext>
            </a:extLst>
          </p:cNvPr>
          <p:cNvSpPr>
            <a:spLocks noChangeShapeType="1"/>
          </p:cNvSpPr>
          <p:nvPr/>
        </p:nvSpPr>
        <p:spPr bwMode="auto">
          <a:xfrm flipH="1">
            <a:off x="6262688" y="5783263"/>
            <a:ext cx="358775" cy="7651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493" name="Line 118">
            <a:extLst>
              <a:ext uri="{FF2B5EF4-FFF2-40B4-BE49-F238E27FC236}">
                <a16:creationId xmlns:a16="http://schemas.microsoft.com/office/drawing/2014/main" id="{1C15EAC7-DCAB-42BA-8473-945866C83929}"/>
              </a:ext>
            </a:extLst>
          </p:cNvPr>
          <p:cNvSpPr>
            <a:spLocks noChangeShapeType="1"/>
          </p:cNvSpPr>
          <p:nvPr/>
        </p:nvSpPr>
        <p:spPr bwMode="auto">
          <a:xfrm flipH="1" flipV="1">
            <a:off x="6621463" y="5783263"/>
            <a:ext cx="358775" cy="7651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494" name="Line 119">
            <a:extLst>
              <a:ext uri="{FF2B5EF4-FFF2-40B4-BE49-F238E27FC236}">
                <a16:creationId xmlns:a16="http://schemas.microsoft.com/office/drawing/2014/main" id="{7537B15A-FA71-4729-BFB2-467F732BFABC}"/>
              </a:ext>
            </a:extLst>
          </p:cNvPr>
          <p:cNvSpPr>
            <a:spLocks noChangeShapeType="1"/>
          </p:cNvSpPr>
          <p:nvPr/>
        </p:nvSpPr>
        <p:spPr bwMode="auto">
          <a:xfrm>
            <a:off x="6980238" y="6548438"/>
            <a:ext cx="1254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495" name="Line 120">
            <a:extLst>
              <a:ext uri="{FF2B5EF4-FFF2-40B4-BE49-F238E27FC236}">
                <a16:creationId xmlns:a16="http://schemas.microsoft.com/office/drawing/2014/main" id="{3CD77F2F-7815-4BB7-BBE0-CCBAC86A7B7C}"/>
              </a:ext>
            </a:extLst>
          </p:cNvPr>
          <p:cNvSpPr>
            <a:spLocks noChangeShapeType="1"/>
          </p:cNvSpPr>
          <p:nvPr/>
        </p:nvSpPr>
        <p:spPr bwMode="auto">
          <a:xfrm>
            <a:off x="6137275" y="6548438"/>
            <a:ext cx="125413"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496" name="Line 121">
            <a:extLst>
              <a:ext uri="{FF2B5EF4-FFF2-40B4-BE49-F238E27FC236}">
                <a16:creationId xmlns:a16="http://schemas.microsoft.com/office/drawing/2014/main" id="{50FC8301-2B87-463D-8064-06F66C0D0450}"/>
              </a:ext>
            </a:extLst>
          </p:cNvPr>
          <p:cNvSpPr>
            <a:spLocks noChangeShapeType="1"/>
          </p:cNvSpPr>
          <p:nvPr/>
        </p:nvSpPr>
        <p:spPr bwMode="auto">
          <a:xfrm flipH="1">
            <a:off x="6262688" y="5064125"/>
            <a:ext cx="358775" cy="6873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grpSp>
        <p:nvGrpSpPr>
          <p:cNvPr id="20497" name="Group 122">
            <a:extLst>
              <a:ext uri="{FF2B5EF4-FFF2-40B4-BE49-F238E27FC236}">
                <a16:creationId xmlns:a16="http://schemas.microsoft.com/office/drawing/2014/main" id="{84F281FD-C80C-46DF-93D7-1AD6850002B5}"/>
              </a:ext>
            </a:extLst>
          </p:cNvPr>
          <p:cNvGrpSpPr>
            <a:grpSpLocks/>
          </p:cNvGrpSpPr>
          <p:nvPr/>
        </p:nvGrpSpPr>
        <p:grpSpPr bwMode="auto">
          <a:xfrm>
            <a:off x="6153150" y="5751513"/>
            <a:ext cx="155575" cy="125412"/>
            <a:chOff x="3876" y="3623"/>
            <a:chExt cx="98" cy="79"/>
          </a:xfrm>
        </p:grpSpPr>
        <p:sp>
          <p:nvSpPr>
            <p:cNvPr id="20524" name="Line 123">
              <a:extLst>
                <a:ext uri="{FF2B5EF4-FFF2-40B4-BE49-F238E27FC236}">
                  <a16:creationId xmlns:a16="http://schemas.microsoft.com/office/drawing/2014/main" id="{666C8EE2-ABD3-4CD3-8ECB-E21B622305C7}"/>
                </a:ext>
              </a:extLst>
            </p:cNvPr>
            <p:cNvSpPr>
              <a:spLocks noChangeShapeType="1"/>
            </p:cNvSpPr>
            <p:nvPr/>
          </p:nvSpPr>
          <p:spPr bwMode="auto">
            <a:xfrm flipH="1">
              <a:off x="3886" y="3623"/>
              <a:ext cx="59" cy="3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525" name="Line 124">
              <a:extLst>
                <a:ext uri="{FF2B5EF4-FFF2-40B4-BE49-F238E27FC236}">
                  <a16:creationId xmlns:a16="http://schemas.microsoft.com/office/drawing/2014/main" id="{8B15C1AE-83EB-478B-8B88-78C2ADBE477B}"/>
                </a:ext>
              </a:extLst>
            </p:cNvPr>
            <p:cNvSpPr>
              <a:spLocks noChangeShapeType="1"/>
            </p:cNvSpPr>
            <p:nvPr/>
          </p:nvSpPr>
          <p:spPr bwMode="auto">
            <a:xfrm flipV="1">
              <a:off x="3876" y="3623"/>
              <a:ext cx="69" cy="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526" name="Line 125">
              <a:extLst>
                <a:ext uri="{FF2B5EF4-FFF2-40B4-BE49-F238E27FC236}">
                  <a16:creationId xmlns:a16="http://schemas.microsoft.com/office/drawing/2014/main" id="{762E01C8-973F-4953-9AFE-53F493DA2F91}"/>
                </a:ext>
              </a:extLst>
            </p:cNvPr>
            <p:cNvSpPr>
              <a:spLocks noChangeShapeType="1"/>
            </p:cNvSpPr>
            <p:nvPr/>
          </p:nvSpPr>
          <p:spPr bwMode="auto">
            <a:xfrm flipV="1">
              <a:off x="3905" y="3623"/>
              <a:ext cx="40" cy="7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527" name="Line 126">
              <a:extLst>
                <a:ext uri="{FF2B5EF4-FFF2-40B4-BE49-F238E27FC236}">
                  <a16:creationId xmlns:a16="http://schemas.microsoft.com/office/drawing/2014/main" id="{BD39B3E4-5B87-422B-B628-E2104893CE21}"/>
                </a:ext>
              </a:extLst>
            </p:cNvPr>
            <p:cNvSpPr>
              <a:spLocks noChangeShapeType="1"/>
            </p:cNvSpPr>
            <p:nvPr/>
          </p:nvSpPr>
          <p:spPr bwMode="auto">
            <a:xfrm flipV="1">
              <a:off x="3945" y="3623"/>
              <a:ext cx="0" cy="7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528" name="Line 127">
              <a:extLst>
                <a:ext uri="{FF2B5EF4-FFF2-40B4-BE49-F238E27FC236}">
                  <a16:creationId xmlns:a16="http://schemas.microsoft.com/office/drawing/2014/main" id="{CA4F7B16-379B-4A64-BE66-84F258CA9E42}"/>
                </a:ext>
              </a:extLst>
            </p:cNvPr>
            <p:cNvSpPr>
              <a:spLocks noChangeShapeType="1"/>
            </p:cNvSpPr>
            <p:nvPr/>
          </p:nvSpPr>
          <p:spPr bwMode="auto">
            <a:xfrm flipH="1" flipV="1">
              <a:off x="3945" y="3623"/>
              <a:ext cx="29" cy="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grpSp>
      <p:sp>
        <p:nvSpPr>
          <p:cNvPr id="20498" name="Oval 128">
            <a:extLst>
              <a:ext uri="{FF2B5EF4-FFF2-40B4-BE49-F238E27FC236}">
                <a16:creationId xmlns:a16="http://schemas.microsoft.com/office/drawing/2014/main" id="{8B6FC509-E244-4AAA-9B15-7861BBB78942}"/>
              </a:ext>
            </a:extLst>
          </p:cNvPr>
          <p:cNvSpPr>
            <a:spLocks noChangeArrowheads="1"/>
          </p:cNvSpPr>
          <p:nvPr/>
        </p:nvSpPr>
        <p:spPr bwMode="auto">
          <a:xfrm>
            <a:off x="6575425" y="4924425"/>
            <a:ext cx="93663" cy="14288"/>
          </a:xfrm>
          <a:prstGeom prst="ellipse">
            <a:avLst/>
          </a:prstGeom>
          <a:solidFill>
            <a:srgbClr val="969696"/>
          </a:solidFill>
          <a:ln w="19050">
            <a:solidFill>
              <a:srgbClr val="000000"/>
            </a:solidFill>
            <a:round/>
            <a:headEnd/>
            <a:tailEnd/>
          </a:ln>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AU" altLang="en-US"/>
          </a:p>
        </p:txBody>
      </p:sp>
      <p:sp>
        <p:nvSpPr>
          <p:cNvPr id="20499" name="Line 129">
            <a:extLst>
              <a:ext uri="{FF2B5EF4-FFF2-40B4-BE49-F238E27FC236}">
                <a16:creationId xmlns:a16="http://schemas.microsoft.com/office/drawing/2014/main" id="{A1E86227-A6F0-425D-B786-492632D3C669}"/>
              </a:ext>
            </a:extLst>
          </p:cNvPr>
          <p:cNvSpPr>
            <a:spLocks noChangeShapeType="1"/>
          </p:cNvSpPr>
          <p:nvPr/>
        </p:nvSpPr>
        <p:spPr bwMode="auto">
          <a:xfrm flipV="1">
            <a:off x="6653213" y="4814888"/>
            <a:ext cx="61912" cy="158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500" name="Line 130">
            <a:extLst>
              <a:ext uri="{FF2B5EF4-FFF2-40B4-BE49-F238E27FC236}">
                <a16:creationId xmlns:a16="http://schemas.microsoft.com/office/drawing/2014/main" id="{F9BD9C0E-F392-4937-948A-E90720412B0A}"/>
              </a:ext>
            </a:extLst>
          </p:cNvPr>
          <p:cNvSpPr>
            <a:spLocks noChangeShapeType="1"/>
          </p:cNvSpPr>
          <p:nvPr/>
        </p:nvSpPr>
        <p:spPr bwMode="auto">
          <a:xfrm flipH="1" flipV="1">
            <a:off x="6527800" y="4814888"/>
            <a:ext cx="61913" cy="158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501" name="Oval 131">
            <a:extLst>
              <a:ext uri="{FF2B5EF4-FFF2-40B4-BE49-F238E27FC236}">
                <a16:creationId xmlns:a16="http://schemas.microsoft.com/office/drawing/2014/main" id="{3ED4FD75-AFF8-4437-B67C-FC9A0FF2EFAC}"/>
              </a:ext>
            </a:extLst>
          </p:cNvPr>
          <p:cNvSpPr>
            <a:spLocks noChangeArrowheads="1"/>
          </p:cNvSpPr>
          <p:nvPr/>
        </p:nvSpPr>
        <p:spPr bwMode="auto">
          <a:xfrm>
            <a:off x="6527800" y="4845050"/>
            <a:ext cx="61913" cy="15875"/>
          </a:xfrm>
          <a:prstGeom prst="ellipse">
            <a:avLst/>
          </a:prstGeom>
          <a:solidFill>
            <a:srgbClr val="FFFFFF"/>
          </a:solidFill>
          <a:ln w="19050">
            <a:solidFill>
              <a:srgbClr val="000000"/>
            </a:solidFill>
            <a:round/>
            <a:headEnd/>
            <a:tailEnd/>
          </a:ln>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AU" altLang="en-US"/>
          </a:p>
        </p:txBody>
      </p:sp>
      <p:sp>
        <p:nvSpPr>
          <p:cNvPr id="20502" name="Oval 132">
            <a:extLst>
              <a:ext uri="{FF2B5EF4-FFF2-40B4-BE49-F238E27FC236}">
                <a16:creationId xmlns:a16="http://schemas.microsoft.com/office/drawing/2014/main" id="{715695C9-9E56-4BD7-8B36-38503A83F14A}"/>
              </a:ext>
            </a:extLst>
          </p:cNvPr>
          <p:cNvSpPr>
            <a:spLocks noChangeArrowheads="1"/>
          </p:cNvSpPr>
          <p:nvPr/>
        </p:nvSpPr>
        <p:spPr bwMode="auto">
          <a:xfrm>
            <a:off x="6669088" y="4845050"/>
            <a:ext cx="61912" cy="15875"/>
          </a:xfrm>
          <a:prstGeom prst="ellipse">
            <a:avLst/>
          </a:prstGeom>
          <a:solidFill>
            <a:srgbClr val="FFFFFF"/>
          </a:solidFill>
          <a:ln w="19050">
            <a:solidFill>
              <a:srgbClr val="000000"/>
            </a:solidFill>
            <a:round/>
            <a:headEnd/>
            <a:tailEnd/>
          </a:ln>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AU" altLang="en-US"/>
          </a:p>
        </p:txBody>
      </p:sp>
      <p:sp>
        <p:nvSpPr>
          <p:cNvPr id="20503" name="Line 133">
            <a:extLst>
              <a:ext uri="{FF2B5EF4-FFF2-40B4-BE49-F238E27FC236}">
                <a16:creationId xmlns:a16="http://schemas.microsoft.com/office/drawing/2014/main" id="{009C30F5-8BEF-4D81-8FCA-6B1C89B1BE43}"/>
              </a:ext>
            </a:extLst>
          </p:cNvPr>
          <p:cNvSpPr>
            <a:spLocks noChangeShapeType="1"/>
          </p:cNvSpPr>
          <p:nvPr/>
        </p:nvSpPr>
        <p:spPr bwMode="auto">
          <a:xfrm>
            <a:off x="6588125" y="5084763"/>
            <a:ext cx="431800" cy="6873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grpSp>
        <p:nvGrpSpPr>
          <p:cNvPr id="20504" name="Group 134">
            <a:extLst>
              <a:ext uri="{FF2B5EF4-FFF2-40B4-BE49-F238E27FC236}">
                <a16:creationId xmlns:a16="http://schemas.microsoft.com/office/drawing/2014/main" id="{F01654B9-AF5C-466E-97BA-D4ACD2CAF6DA}"/>
              </a:ext>
            </a:extLst>
          </p:cNvPr>
          <p:cNvGrpSpPr>
            <a:grpSpLocks/>
          </p:cNvGrpSpPr>
          <p:nvPr/>
        </p:nvGrpSpPr>
        <p:grpSpPr bwMode="auto">
          <a:xfrm flipH="1">
            <a:off x="6937375" y="5734050"/>
            <a:ext cx="155575" cy="125413"/>
            <a:chOff x="3876" y="3623"/>
            <a:chExt cx="98" cy="79"/>
          </a:xfrm>
        </p:grpSpPr>
        <p:sp>
          <p:nvSpPr>
            <p:cNvPr id="20519" name="Line 135">
              <a:extLst>
                <a:ext uri="{FF2B5EF4-FFF2-40B4-BE49-F238E27FC236}">
                  <a16:creationId xmlns:a16="http://schemas.microsoft.com/office/drawing/2014/main" id="{52357FC4-CCD7-4F53-B31F-6EF3FF2A2F44}"/>
                </a:ext>
              </a:extLst>
            </p:cNvPr>
            <p:cNvSpPr>
              <a:spLocks noChangeShapeType="1"/>
            </p:cNvSpPr>
            <p:nvPr/>
          </p:nvSpPr>
          <p:spPr bwMode="auto">
            <a:xfrm flipH="1">
              <a:off x="3886" y="3623"/>
              <a:ext cx="59" cy="3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520" name="Line 136">
              <a:extLst>
                <a:ext uri="{FF2B5EF4-FFF2-40B4-BE49-F238E27FC236}">
                  <a16:creationId xmlns:a16="http://schemas.microsoft.com/office/drawing/2014/main" id="{6B305DC2-F4D0-46C9-A4BF-253A631F09F5}"/>
                </a:ext>
              </a:extLst>
            </p:cNvPr>
            <p:cNvSpPr>
              <a:spLocks noChangeShapeType="1"/>
            </p:cNvSpPr>
            <p:nvPr/>
          </p:nvSpPr>
          <p:spPr bwMode="auto">
            <a:xfrm flipV="1">
              <a:off x="3876" y="3623"/>
              <a:ext cx="69" cy="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521" name="Line 137">
              <a:extLst>
                <a:ext uri="{FF2B5EF4-FFF2-40B4-BE49-F238E27FC236}">
                  <a16:creationId xmlns:a16="http://schemas.microsoft.com/office/drawing/2014/main" id="{158525E7-8415-43A7-A361-6FBFD3B924D2}"/>
                </a:ext>
              </a:extLst>
            </p:cNvPr>
            <p:cNvSpPr>
              <a:spLocks noChangeShapeType="1"/>
            </p:cNvSpPr>
            <p:nvPr/>
          </p:nvSpPr>
          <p:spPr bwMode="auto">
            <a:xfrm flipV="1">
              <a:off x="3905" y="3623"/>
              <a:ext cx="40" cy="7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522" name="Line 138">
              <a:extLst>
                <a:ext uri="{FF2B5EF4-FFF2-40B4-BE49-F238E27FC236}">
                  <a16:creationId xmlns:a16="http://schemas.microsoft.com/office/drawing/2014/main" id="{19BA3282-537A-4487-BA0B-1E60B3393A85}"/>
                </a:ext>
              </a:extLst>
            </p:cNvPr>
            <p:cNvSpPr>
              <a:spLocks noChangeShapeType="1"/>
            </p:cNvSpPr>
            <p:nvPr/>
          </p:nvSpPr>
          <p:spPr bwMode="auto">
            <a:xfrm flipV="1">
              <a:off x="3945" y="3623"/>
              <a:ext cx="0" cy="7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0523" name="Line 139">
              <a:extLst>
                <a:ext uri="{FF2B5EF4-FFF2-40B4-BE49-F238E27FC236}">
                  <a16:creationId xmlns:a16="http://schemas.microsoft.com/office/drawing/2014/main" id="{10DCFBF6-DACA-4B71-A47D-7F3553C27DEE}"/>
                </a:ext>
              </a:extLst>
            </p:cNvPr>
            <p:cNvSpPr>
              <a:spLocks noChangeShapeType="1"/>
            </p:cNvSpPr>
            <p:nvPr/>
          </p:nvSpPr>
          <p:spPr bwMode="auto">
            <a:xfrm flipH="1" flipV="1">
              <a:off x="3945" y="3623"/>
              <a:ext cx="29" cy="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grpSp>
      <p:sp>
        <p:nvSpPr>
          <p:cNvPr id="20505" name="AutoShape 140">
            <a:extLst>
              <a:ext uri="{FF2B5EF4-FFF2-40B4-BE49-F238E27FC236}">
                <a16:creationId xmlns:a16="http://schemas.microsoft.com/office/drawing/2014/main" id="{04BCA05F-EF3A-4903-B4C5-9E7C039F4CEE}"/>
              </a:ext>
            </a:extLst>
          </p:cNvPr>
          <p:cNvSpPr>
            <a:spLocks noChangeArrowheads="1"/>
          </p:cNvSpPr>
          <p:nvPr/>
        </p:nvSpPr>
        <p:spPr bwMode="auto">
          <a:xfrm rot="5362410" flipH="1">
            <a:off x="6453188" y="4365625"/>
            <a:ext cx="306387" cy="792163"/>
          </a:xfrm>
          <a:custGeom>
            <a:avLst/>
            <a:gdLst>
              <a:gd name="T0" fmla="*/ 142 w 21600"/>
              <a:gd name="T1" fmla="*/ 378588 h 21600"/>
              <a:gd name="T2" fmla="*/ 256571 w 21600"/>
              <a:gd name="T3" fmla="*/ 607325 h 21600"/>
              <a:gd name="T4" fmla="*/ 42937 w 21600"/>
              <a:gd name="T5" fmla="*/ 383466 h 21600"/>
              <a:gd name="T6" fmla="*/ 313295 w 21600"/>
              <a:gd name="T7" fmla="*/ 124509 h 21600"/>
              <a:gd name="T8" fmla="*/ 296117 w 21600"/>
              <a:gd name="T9" fmla="*/ 338283 h 21600"/>
              <a:gd name="T10" fmla="*/ 213435 w 21600"/>
              <a:gd name="T11" fmla="*/ 293870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305" y="6532"/>
                </a:moveTo>
                <a:cubicBezTo>
                  <a:pt x="15867" y="4340"/>
                  <a:pt x="13421" y="3020"/>
                  <a:pt x="10800" y="3020"/>
                </a:cubicBezTo>
                <a:cubicBezTo>
                  <a:pt x="6503" y="3020"/>
                  <a:pt x="3020" y="6503"/>
                  <a:pt x="3020" y="10800"/>
                </a:cubicBezTo>
                <a:cubicBezTo>
                  <a:pt x="3020" y="15096"/>
                  <a:pt x="6503" y="18580"/>
                  <a:pt x="10800" y="18580"/>
                </a:cubicBezTo>
                <a:cubicBezTo>
                  <a:pt x="13179" y="18580"/>
                  <a:pt x="15428" y="17491"/>
                  <a:pt x="16903" y="15624"/>
                </a:cubicBezTo>
                <a:lnTo>
                  <a:pt x="19272" y="17497"/>
                </a:lnTo>
                <a:cubicBezTo>
                  <a:pt x="17224" y="20088"/>
                  <a:pt x="14103" y="21599"/>
                  <a:pt x="10800" y="21600"/>
                </a:cubicBezTo>
                <a:cubicBezTo>
                  <a:pt x="4835" y="21600"/>
                  <a:pt x="0" y="16764"/>
                  <a:pt x="0" y="10800"/>
                </a:cubicBezTo>
                <a:cubicBezTo>
                  <a:pt x="0" y="4835"/>
                  <a:pt x="4835" y="0"/>
                  <a:pt x="10800" y="0"/>
                </a:cubicBezTo>
                <a:cubicBezTo>
                  <a:pt x="14439" y="-1"/>
                  <a:pt x="17834" y="1832"/>
                  <a:pt x="19830" y="4876"/>
                </a:cubicBezTo>
                <a:lnTo>
                  <a:pt x="22087" y="3395"/>
                </a:lnTo>
                <a:lnTo>
                  <a:pt x="20876" y="9224"/>
                </a:lnTo>
                <a:lnTo>
                  <a:pt x="15047" y="8013"/>
                </a:lnTo>
                <a:lnTo>
                  <a:pt x="17305" y="6532"/>
                </a:lnTo>
                <a:close/>
              </a:path>
            </a:pathLst>
          </a:custGeom>
          <a:solidFill>
            <a:srgbClr val="969696"/>
          </a:solidFill>
          <a:ln w="19050">
            <a:solidFill>
              <a:srgbClr val="000000"/>
            </a:solidFill>
            <a:miter lim="800000"/>
            <a:headEnd/>
            <a:tailEnd/>
          </a:ln>
        </p:spPr>
        <p:txBody>
          <a:bodyPr/>
          <a:lstStyle/>
          <a:p>
            <a:endParaRPr lang="en-AU"/>
          </a:p>
        </p:txBody>
      </p:sp>
      <p:sp>
        <p:nvSpPr>
          <p:cNvPr id="20506" name="Text Box 141">
            <a:extLst>
              <a:ext uri="{FF2B5EF4-FFF2-40B4-BE49-F238E27FC236}">
                <a16:creationId xmlns:a16="http://schemas.microsoft.com/office/drawing/2014/main" id="{7B388340-39A3-40CA-B12F-8B68F78D7844}"/>
              </a:ext>
            </a:extLst>
          </p:cNvPr>
          <p:cNvSpPr txBox="1">
            <a:spLocks noChangeArrowheads="1"/>
          </p:cNvSpPr>
          <p:nvPr/>
        </p:nvSpPr>
        <p:spPr bwMode="auto">
          <a:xfrm>
            <a:off x="4227513" y="1892300"/>
            <a:ext cx="172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2400"/>
              <a:t>Flexion</a:t>
            </a:r>
          </a:p>
        </p:txBody>
      </p:sp>
      <p:sp>
        <p:nvSpPr>
          <p:cNvPr id="20507" name="Text Box 142">
            <a:extLst>
              <a:ext uri="{FF2B5EF4-FFF2-40B4-BE49-F238E27FC236}">
                <a16:creationId xmlns:a16="http://schemas.microsoft.com/office/drawing/2014/main" id="{6D4A45B6-BBED-47F7-96EB-5C3B47450D68}"/>
              </a:ext>
            </a:extLst>
          </p:cNvPr>
          <p:cNvSpPr txBox="1">
            <a:spLocks noChangeArrowheads="1"/>
          </p:cNvSpPr>
          <p:nvPr/>
        </p:nvSpPr>
        <p:spPr bwMode="auto">
          <a:xfrm>
            <a:off x="6102350" y="1892300"/>
            <a:ext cx="172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2400"/>
              <a:t>Extension</a:t>
            </a:r>
          </a:p>
        </p:txBody>
      </p:sp>
      <p:sp>
        <p:nvSpPr>
          <p:cNvPr id="20508" name="Text Box 143">
            <a:extLst>
              <a:ext uri="{FF2B5EF4-FFF2-40B4-BE49-F238E27FC236}">
                <a16:creationId xmlns:a16="http://schemas.microsoft.com/office/drawing/2014/main" id="{CE88E9D1-1B47-483C-A70E-28BF2EB8CF8D}"/>
              </a:ext>
            </a:extLst>
          </p:cNvPr>
          <p:cNvSpPr txBox="1">
            <a:spLocks noChangeArrowheads="1"/>
          </p:cNvSpPr>
          <p:nvPr/>
        </p:nvSpPr>
        <p:spPr bwMode="auto">
          <a:xfrm>
            <a:off x="5532438" y="3508375"/>
            <a:ext cx="1727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dirty="0"/>
              <a:t>Circumduction</a:t>
            </a:r>
          </a:p>
        </p:txBody>
      </p:sp>
      <p:sp>
        <p:nvSpPr>
          <p:cNvPr id="20509" name="Text Box 144">
            <a:extLst>
              <a:ext uri="{FF2B5EF4-FFF2-40B4-BE49-F238E27FC236}">
                <a16:creationId xmlns:a16="http://schemas.microsoft.com/office/drawing/2014/main" id="{10E6225F-CFA1-4703-B131-B1D49C6B149B}"/>
              </a:ext>
            </a:extLst>
          </p:cNvPr>
          <p:cNvSpPr txBox="1">
            <a:spLocks noChangeArrowheads="1"/>
          </p:cNvSpPr>
          <p:nvPr/>
        </p:nvSpPr>
        <p:spPr bwMode="auto">
          <a:xfrm>
            <a:off x="6983413" y="5084763"/>
            <a:ext cx="172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2400"/>
              <a:t>Rotation</a:t>
            </a:r>
          </a:p>
        </p:txBody>
      </p:sp>
      <p:sp>
        <p:nvSpPr>
          <p:cNvPr id="20510" name="Text Box 145">
            <a:extLst>
              <a:ext uri="{FF2B5EF4-FFF2-40B4-BE49-F238E27FC236}">
                <a16:creationId xmlns:a16="http://schemas.microsoft.com/office/drawing/2014/main" id="{CBB32E69-E8FD-4015-8DCF-3CA30098AA67}"/>
              </a:ext>
            </a:extLst>
          </p:cNvPr>
          <p:cNvSpPr txBox="1">
            <a:spLocks noChangeArrowheads="1"/>
          </p:cNvSpPr>
          <p:nvPr/>
        </p:nvSpPr>
        <p:spPr bwMode="auto">
          <a:xfrm>
            <a:off x="7339013" y="3689350"/>
            <a:ext cx="172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2400"/>
              <a:t>Adduction</a:t>
            </a:r>
          </a:p>
        </p:txBody>
      </p:sp>
      <p:sp>
        <p:nvSpPr>
          <p:cNvPr id="20511" name="Text Box 146">
            <a:extLst>
              <a:ext uri="{FF2B5EF4-FFF2-40B4-BE49-F238E27FC236}">
                <a16:creationId xmlns:a16="http://schemas.microsoft.com/office/drawing/2014/main" id="{A244048A-E444-4935-B28B-E27A9B7E1B05}"/>
              </a:ext>
            </a:extLst>
          </p:cNvPr>
          <p:cNvSpPr txBox="1">
            <a:spLocks noChangeArrowheads="1"/>
          </p:cNvSpPr>
          <p:nvPr/>
        </p:nvSpPr>
        <p:spPr bwMode="auto">
          <a:xfrm>
            <a:off x="7339013" y="3689350"/>
            <a:ext cx="172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2400"/>
              <a:t>Adduction</a:t>
            </a:r>
          </a:p>
        </p:txBody>
      </p:sp>
      <p:sp>
        <p:nvSpPr>
          <p:cNvPr id="20512" name="Text Box 147">
            <a:extLst>
              <a:ext uri="{FF2B5EF4-FFF2-40B4-BE49-F238E27FC236}">
                <a16:creationId xmlns:a16="http://schemas.microsoft.com/office/drawing/2014/main" id="{113F7D40-ADEF-4781-97AC-1D4F4BEC085C}"/>
              </a:ext>
            </a:extLst>
          </p:cNvPr>
          <p:cNvSpPr txBox="1">
            <a:spLocks noChangeArrowheads="1"/>
          </p:cNvSpPr>
          <p:nvPr/>
        </p:nvSpPr>
        <p:spPr bwMode="auto">
          <a:xfrm>
            <a:off x="7486650" y="2333625"/>
            <a:ext cx="15795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2400"/>
              <a:t>Abduction</a:t>
            </a:r>
          </a:p>
        </p:txBody>
      </p:sp>
      <p:sp>
        <p:nvSpPr>
          <p:cNvPr id="20513" name="Text Box 148">
            <a:extLst>
              <a:ext uri="{FF2B5EF4-FFF2-40B4-BE49-F238E27FC236}">
                <a16:creationId xmlns:a16="http://schemas.microsoft.com/office/drawing/2014/main" id="{319EF4A9-1C7A-4897-852B-3C02B3ABCF74}"/>
              </a:ext>
            </a:extLst>
          </p:cNvPr>
          <p:cNvSpPr txBox="1">
            <a:spLocks noChangeArrowheads="1"/>
          </p:cNvSpPr>
          <p:nvPr/>
        </p:nvSpPr>
        <p:spPr bwMode="auto">
          <a:xfrm>
            <a:off x="476250" y="1117600"/>
            <a:ext cx="252095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en-US" altLang="en-US" sz="3600" b="1">
                <a:solidFill>
                  <a:srgbClr val="FF0000"/>
                </a:solidFill>
              </a:rPr>
              <a:t>Hinge joint</a:t>
            </a:r>
          </a:p>
        </p:txBody>
      </p:sp>
      <p:sp>
        <p:nvSpPr>
          <p:cNvPr id="20514" name="Text Box 149">
            <a:extLst>
              <a:ext uri="{FF2B5EF4-FFF2-40B4-BE49-F238E27FC236}">
                <a16:creationId xmlns:a16="http://schemas.microsoft.com/office/drawing/2014/main" id="{AB5A88A9-4805-4844-B744-22769F1E5488}"/>
              </a:ext>
            </a:extLst>
          </p:cNvPr>
          <p:cNvSpPr txBox="1">
            <a:spLocks noChangeArrowheads="1"/>
          </p:cNvSpPr>
          <p:nvPr/>
        </p:nvSpPr>
        <p:spPr bwMode="auto">
          <a:xfrm>
            <a:off x="517525" y="3236913"/>
            <a:ext cx="323215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en-US" altLang="en-US" sz="3600" b="1">
                <a:solidFill>
                  <a:srgbClr val="FF0000"/>
                </a:solidFill>
              </a:rPr>
              <a:t>Ball &amp; socket joint</a:t>
            </a:r>
          </a:p>
        </p:txBody>
      </p:sp>
      <p:sp>
        <p:nvSpPr>
          <p:cNvPr id="20515" name="Text Box 150">
            <a:extLst>
              <a:ext uri="{FF2B5EF4-FFF2-40B4-BE49-F238E27FC236}">
                <a16:creationId xmlns:a16="http://schemas.microsoft.com/office/drawing/2014/main" id="{6FA7A729-1C5D-4067-8524-2495C2DEFEA1}"/>
              </a:ext>
            </a:extLst>
          </p:cNvPr>
          <p:cNvSpPr txBox="1">
            <a:spLocks noChangeArrowheads="1"/>
          </p:cNvSpPr>
          <p:nvPr/>
        </p:nvSpPr>
        <p:spPr bwMode="auto">
          <a:xfrm>
            <a:off x="476250" y="5164138"/>
            <a:ext cx="3232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en-US" altLang="en-US" sz="3600" b="1">
                <a:solidFill>
                  <a:srgbClr val="FF0000"/>
                </a:solidFill>
              </a:rPr>
              <a:t>Pivot joint</a:t>
            </a:r>
          </a:p>
        </p:txBody>
      </p:sp>
      <p:sp>
        <p:nvSpPr>
          <p:cNvPr id="20516" name="AutoShape 151">
            <a:extLst>
              <a:ext uri="{FF2B5EF4-FFF2-40B4-BE49-F238E27FC236}">
                <a16:creationId xmlns:a16="http://schemas.microsoft.com/office/drawing/2014/main" id="{CD6AFB7C-7447-4FA2-A0DC-7854B66A02C7}"/>
              </a:ext>
            </a:extLst>
          </p:cNvPr>
          <p:cNvSpPr>
            <a:spLocks noChangeArrowheads="1"/>
          </p:cNvSpPr>
          <p:nvPr/>
        </p:nvSpPr>
        <p:spPr bwMode="auto">
          <a:xfrm>
            <a:off x="3357563" y="1292225"/>
            <a:ext cx="1446212" cy="292100"/>
          </a:xfrm>
          <a:prstGeom prst="rightArrow">
            <a:avLst>
              <a:gd name="adj1" fmla="val 50000"/>
              <a:gd name="adj2" fmla="val 12377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AU" altLang="en-US"/>
          </a:p>
        </p:txBody>
      </p:sp>
      <p:sp>
        <p:nvSpPr>
          <p:cNvPr id="20517" name="AutoShape 152">
            <a:extLst>
              <a:ext uri="{FF2B5EF4-FFF2-40B4-BE49-F238E27FC236}">
                <a16:creationId xmlns:a16="http://schemas.microsoft.com/office/drawing/2014/main" id="{1B8D17A1-B5EF-4F81-B411-F41D637C5931}"/>
              </a:ext>
            </a:extLst>
          </p:cNvPr>
          <p:cNvSpPr>
            <a:spLocks noChangeArrowheads="1"/>
          </p:cNvSpPr>
          <p:nvPr/>
        </p:nvSpPr>
        <p:spPr bwMode="auto">
          <a:xfrm>
            <a:off x="3549650" y="5395913"/>
            <a:ext cx="1446213" cy="292100"/>
          </a:xfrm>
          <a:prstGeom prst="rightArrow">
            <a:avLst>
              <a:gd name="adj1" fmla="val 50000"/>
              <a:gd name="adj2" fmla="val 12377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AU" altLang="en-US"/>
          </a:p>
        </p:txBody>
      </p:sp>
      <p:sp>
        <p:nvSpPr>
          <p:cNvPr id="20518" name="AutoShape 153">
            <a:extLst>
              <a:ext uri="{FF2B5EF4-FFF2-40B4-BE49-F238E27FC236}">
                <a16:creationId xmlns:a16="http://schemas.microsoft.com/office/drawing/2014/main" id="{B9D7514E-F459-43B5-ADBA-00A2B3237EE0}"/>
              </a:ext>
            </a:extLst>
          </p:cNvPr>
          <p:cNvSpPr>
            <a:spLocks noChangeArrowheads="1"/>
          </p:cNvSpPr>
          <p:nvPr/>
        </p:nvSpPr>
        <p:spPr bwMode="auto">
          <a:xfrm>
            <a:off x="3786188" y="3502025"/>
            <a:ext cx="1017587" cy="298450"/>
          </a:xfrm>
          <a:prstGeom prst="rightArrow">
            <a:avLst>
              <a:gd name="adj1" fmla="val 50000"/>
              <a:gd name="adj2" fmla="val 8523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AU"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E3CA1C-12EC-4554-A7E7-1E6CF00ED492}"/>
              </a:ext>
            </a:extLst>
          </p:cNvPr>
          <p:cNvSpPr txBox="1"/>
          <p:nvPr/>
        </p:nvSpPr>
        <p:spPr>
          <a:xfrm>
            <a:off x="357188" y="357188"/>
            <a:ext cx="8429625" cy="461962"/>
          </a:xfrm>
          <a:prstGeom prst="rect">
            <a:avLst/>
          </a:prstGeom>
          <a:noFill/>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defRPr/>
            </a:pPr>
            <a:r>
              <a:rPr lang="en-AU" altLang="en-US" b="1">
                <a:solidFill>
                  <a:srgbClr val="F5E4A9"/>
                </a:solidFill>
                <a:effectLst>
                  <a:outerShdw blurRad="38100" dist="38100" dir="2700000" algn="tl">
                    <a:srgbClr val="FFFFFF"/>
                  </a:outerShdw>
                </a:effectLst>
                <a:latin typeface="Californian FB" pitchFamily="18" charset="0"/>
                <a:cs typeface="Arial" pitchFamily="34" charset="0"/>
              </a:rPr>
              <a:t>Movement at a joint</a:t>
            </a:r>
          </a:p>
        </p:txBody>
      </p:sp>
      <p:sp>
        <p:nvSpPr>
          <p:cNvPr id="3" name="TextBox 2">
            <a:extLst>
              <a:ext uri="{FF2B5EF4-FFF2-40B4-BE49-F238E27FC236}">
                <a16:creationId xmlns:a16="http://schemas.microsoft.com/office/drawing/2014/main" id="{F90FEBCA-2931-486F-B7B9-E15143C99C49}"/>
              </a:ext>
            </a:extLst>
          </p:cNvPr>
          <p:cNvSpPr txBox="1"/>
          <p:nvPr/>
        </p:nvSpPr>
        <p:spPr>
          <a:xfrm>
            <a:off x="285750" y="928688"/>
            <a:ext cx="8358188" cy="5324475"/>
          </a:xfrm>
          <a:prstGeom prst="rect">
            <a:avLst/>
          </a:prstGeom>
          <a:noFill/>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defRPr/>
            </a:pPr>
            <a:r>
              <a:rPr lang="en-AU" altLang="en-US" sz="2000" b="1">
                <a:solidFill>
                  <a:srgbClr val="F5E4A9"/>
                </a:solidFill>
                <a:effectLst>
                  <a:outerShdw blurRad="38100" dist="38100" dir="2700000" algn="tl">
                    <a:srgbClr val="FFFFFF"/>
                  </a:outerShdw>
                </a:effectLst>
                <a:latin typeface="Californian FB" pitchFamily="18" charset="0"/>
                <a:cs typeface="Arial" pitchFamily="34" charset="0"/>
              </a:rPr>
              <a:t>The types of movement that occur at a joint are:</a:t>
            </a:r>
          </a:p>
          <a:p>
            <a:pPr eaLnBrk="1" hangingPunct="1">
              <a:defRPr/>
            </a:pPr>
            <a:endParaRPr lang="en-AU" altLang="en-US" sz="2000" b="1">
              <a:solidFill>
                <a:srgbClr val="F5E4A9"/>
              </a:solidFill>
              <a:effectLst>
                <a:outerShdw blurRad="38100" dist="38100" dir="2700000" algn="tl">
                  <a:srgbClr val="FFFFFF"/>
                </a:outerShdw>
              </a:effectLst>
              <a:latin typeface="Californian FB" pitchFamily="18" charset="0"/>
              <a:cs typeface="Arial" pitchFamily="34" charset="0"/>
            </a:endParaRPr>
          </a:p>
          <a:p>
            <a:pPr eaLnBrk="1" hangingPunct="1">
              <a:buFont typeface="Arial" pitchFamily="34" charset="0"/>
              <a:buChar char="•"/>
              <a:defRPr/>
            </a:pPr>
            <a:r>
              <a:rPr lang="en-AU" altLang="en-US" sz="2000" b="1">
                <a:solidFill>
                  <a:srgbClr val="F5E4A9"/>
                </a:solidFill>
                <a:effectLst>
                  <a:outerShdw blurRad="38100" dist="38100" dir="2700000" algn="tl">
                    <a:srgbClr val="FFFFFF"/>
                  </a:outerShdw>
                </a:effectLst>
                <a:latin typeface="Californian FB" pitchFamily="18" charset="0"/>
                <a:cs typeface="Arial" pitchFamily="34" charset="0"/>
              </a:rPr>
              <a:t>Flexion (</a:t>
            </a:r>
            <a:r>
              <a:rPr lang="en-AU" altLang="en-US" sz="2000" b="1" u="sng">
                <a:solidFill>
                  <a:srgbClr val="F5E4A9"/>
                </a:solidFill>
                <a:effectLst>
                  <a:outerShdw blurRad="38100" dist="38100" dir="2700000" algn="tl">
                    <a:srgbClr val="FFFFFF"/>
                  </a:outerShdw>
                </a:effectLst>
                <a:latin typeface="Californian FB" pitchFamily="18" charset="0"/>
                <a:cs typeface="Arial" pitchFamily="34" charset="0"/>
              </a:rPr>
              <a:t>bending</a:t>
            </a:r>
            <a:r>
              <a:rPr lang="en-AU" altLang="en-US" sz="2000" b="1">
                <a:solidFill>
                  <a:srgbClr val="F5E4A9"/>
                </a:solidFill>
                <a:effectLst>
                  <a:outerShdw blurRad="38100" dist="38100" dir="2700000" algn="tl">
                    <a:srgbClr val="FFFFFF"/>
                  </a:outerShdw>
                </a:effectLst>
                <a:latin typeface="Californian FB" pitchFamily="18" charset="0"/>
                <a:cs typeface="Arial" pitchFamily="34" charset="0"/>
              </a:rPr>
              <a:t>): This </a:t>
            </a:r>
            <a:r>
              <a:rPr lang="en-AU" altLang="en-US" sz="2000" b="1" u="sng">
                <a:solidFill>
                  <a:srgbClr val="F5E4A9"/>
                </a:solidFill>
                <a:effectLst>
                  <a:outerShdw blurRad="38100" dist="38100" dir="2700000" algn="tl">
                    <a:srgbClr val="FFFFFF"/>
                  </a:outerShdw>
                </a:effectLst>
                <a:latin typeface="Californian FB" pitchFamily="18" charset="0"/>
                <a:cs typeface="Arial" pitchFamily="34" charset="0"/>
              </a:rPr>
              <a:t>decreases </a:t>
            </a:r>
            <a:r>
              <a:rPr lang="en-AU" altLang="en-US" sz="2000" b="1">
                <a:solidFill>
                  <a:srgbClr val="F5E4A9"/>
                </a:solidFill>
                <a:effectLst>
                  <a:outerShdw blurRad="38100" dist="38100" dir="2700000" algn="tl">
                    <a:srgbClr val="FFFFFF"/>
                  </a:outerShdw>
                </a:effectLst>
                <a:latin typeface="Californian FB" pitchFamily="18" charset="0"/>
                <a:cs typeface="Arial" pitchFamily="34" charset="0"/>
              </a:rPr>
              <a:t>the angle between </a:t>
            </a:r>
            <a:r>
              <a:rPr lang="en-AU" altLang="en-US" sz="2000" b="1" u="sng">
                <a:solidFill>
                  <a:srgbClr val="F5E4A9"/>
                </a:solidFill>
                <a:effectLst>
                  <a:outerShdw blurRad="38100" dist="38100" dir="2700000" algn="tl">
                    <a:srgbClr val="FFFFFF"/>
                  </a:outerShdw>
                </a:effectLst>
                <a:latin typeface="Californian FB" pitchFamily="18" charset="0"/>
                <a:cs typeface="Arial" pitchFamily="34" charset="0"/>
              </a:rPr>
              <a:t>the articulating bones (for example, bending the knee or elbow)</a:t>
            </a:r>
            <a:endParaRPr lang="en-AU" altLang="en-US" sz="2000" b="1">
              <a:solidFill>
                <a:srgbClr val="F5E4A9"/>
              </a:solidFill>
              <a:effectLst>
                <a:outerShdw blurRad="38100" dist="38100" dir="2700000" algn="tl">
                  <a:srgbClr val="FFFFFF"/>
                </a:outerShdw>
              </a:effectLst>
              <a:latin typeface="Californian FB" pitchFamily="18" charset="0"/>
              <a:cs typeface="Arial" pitchFamily="34" charset="0"/>
            </a:endParaRPr>
          </a:p>
          <a:p>
            <a:pPr eaLnBrk="1" hangingPunct="1">
              <a:buFont typeface="Arial" pitchFamily="34" charset="0"/>
              <a:buChar char="•"/>
              <a:defRPr/>
            </a:pPr>
            <a:endParaRPr lang="en-AU" altLang="en-US" sz="2000" b="1">
              <a:solidFill>
                <a:srgbClr val="F5E4A9"/>
              </a:solidFill>
              <a:effectLst>
                <a:outerShdw blurRad="38100" dist="38100" dir="2700000" algn="tl">
                  <a:srgbClr val="FFFFFF"/>
                </a:outerShdw>
              </a:effectLst>
              <a:latin typeface="Californian FB" pitchFamily="18" charset="0"/>
              <a:cs typeface="Arial" pitchFamily="34" charset="0"/>
            </a:endParaRPr>
          </a:p>
          <a:p>
            <a:pPr eaLnBrk="1" hangingPunct="1">
              <a:buFont typeface="Arial" pitchFamily="34" charset="0"/>
              <a:buChar char="•"/>
              <a:defRPr/>
            </a:pPr>
            <a:r>
              <a:rPr lang="en-AU" altLang="en-US" sz="2000" b="1">
                <a:solidFill>
                  <a:srgbClr val="F5E4A9"/>
                </a:solidFill>
                <a:effectLst>
                  <a:outerShdw blurRad="38100" dist="38100" dir="2700000" algn="tl">
                    <a:srgbClr val="FFFFFF"/>
                  </a:outerShdw>
                </a:effectLst>
                <a:latin typeface="Californian FB" pitchFamily="18" charset="0"/>
                <a:cs typeface="Arial" pitchFamily="34" charset="0"/>
              </a:rPr>
              <a:t>Extension (</a:t>
            </a:r>
            <a:r>
              <a:rPr lang="en-AU" altLang="en-US" sz="2000" b="1" u="sng">
                <a:solidFill>
                  <a:srgbClr val="F5E4A9"/>
                </a:solidFill>
                <a:effectLst>
                  <a:outerShdw blurRad="38100" dist="38100" dir="2700000" algn="tl">
                    <a:srgbClr val="FFFFFF"/>
                  </a:outerShdw>
                </a:effectLst>
                <a:latin typeface="Californian FB" pitchFamily="18" charset="0"/>
                <a:cs typeface="Arial" pitchFamily="34" charset="0"/>
              </a:rPr>
              <a:t>straightening</a:t>
            </a:r>
            <a:r>
              <a:rPr lang="en-AU" altLang="en-US" sz="2000" b="1">
                <a:solidFill>
                  <a:srgbClr val="F5E4A9"/>
                </a:solidFill>
                <a:effectLst>
                  <a:outerShdw blurRad="38100" dist="38100" dir="2700000" algn="tl">
                    <a:srgbClr val="FFFFFF"/>
                  </a:outerShdw>
                </a:effectLst>
                <a:latin typeface="Californian FB" pitchFamily="18" charset="0"/>
                <a:cs typeface="Arial" pitchFamily="34" charset="0"/>
              </a:rPr>
              <a:t>): This </a:t>
            </a:r>
            <a:r>
              <a:rPr lang="en-AU" altLang="en-US" sz="2000" b="1" u="sng">
                <a:solidFill>
                  <a:srgbClr val="F5E4A9"/>
                </a:solidFill>
                <a:effectLst>
                  <a:outerShdw blurRad="38100" dist="38100" dir="2700000" algn="tl">
                    <a:srgbClr val="FFFFFF"/>
                  </a:outerShdw>
                </a:effectLst>
                <a:latin typeface="Californian FB" pitchFamily="18" charset="0"/>
                <a:cs typeface="Arial" pitchFamily="34" charset="0"/>
              </a:rPr>
              <a:t>increases </a:t>
            </a:r>
            <a:r>
              <a:rPr lang="en-AU" altLang="en-US" sz="2000" b="1">
                <a:solidFill>
                  <a:srgbClr val="F5E4A9"/>
                </a:solidFill>
                <a:effectLst>
                  <a:outerShdw blurRad="38100" dist="38100" dir="2700000" algn="tl">
                    <a:srgbClr val="FFFFFF"/>
                  </a:outerShdw>
                </a:effectLst>
                <a:latin typeface="Californian FB" pitchFamily="18" charset="0"/>
                <a:cs typeface="Arial" pitchFamily="34" charset="0"/>
              </a:rPr>
              <a:t>the angle between </a:t>
            </a:r>
            <a:r>
              <a:rPr lang="en-AU" altLang="en-US" sz="2000" b="1" u="sng">
                <a:solidFill>
                  <a:srgbClr val="F5E4A9"/>
                </a:solidFill>
                <a:effectLst>
                  <a:outerShdw blurRad="38100" dist="38100" dir="2700000" algn="tl">
                    <a:srgbClr val="FFFFFF"/>
                  </a:outerShdw>
                </a:effectLst>
                <a:latin typeface="Californian FB" pitchFamily="18" charset="0"/>
                <a:cs typeface="Arial" pitchFamily="34" charset="0"/>
              </a:rPr>
              <a:t>the articulating bones (for example, straightening the arm or leg after flexion)</a:t>
            </a:r>
          </a:p>
          <a:p>
            <a:pPr eaLnBrk="1" hangingPunct="1">
              <a:buFont typeface="Arial" pitchFamily="34" charset="0"/>
              <a:buChar char="•"/>
              <a:defRPr/>
            </a:pPr>
            <a:endParaRPr lang="en-AU" altLang="en-US" sz="2000" b="1">
              <a:solidFill>
                <a:srgbClr val="F5E4A9"/>
              </a:solidFill>
              <a:effectLst>
                <a:outerShdw blurRad="38100" dist="38100" dir="2700000" algn="tl">
                  <a:srgbClr val="FFFFFF"/>
                </a:outerShdw>
              </a:effectLst>
              <a:latin typeface="Californian FB" pitchFamily="18" charset="0"/>
              <a:cs typeface="Arial" pitchFamily="34" charset="0"/>
            </a:endParaRPr>
          </a:p>
          <a:p>
            <a:pPr eaLnBrk="1" hangingPunct="1">
              <a:buFont typeface="Arial" pitchFamily="34" charset="0"/>
              <a:buChar char="•"/>
              <a:defRPr/>
            </a:pPr>
            <a:r>
              <a:rPr lang="en-AU" altLang="en-US" sz="2000" b="1">
                <a:solidFill>
                  <a:srgbClr val="F5E4A9"/>
                </a:solidFill>
                <a:effectLst>
                  <a:outerShdw blurRad="38100" dist="38100" dir="2700000" algn="tl">
                    <a:srgbClr val="FFFFFF"/>
                  </a:outerShdw>
                </a:effectLst>
                <a:latin typeface="Californian FB" pitchFamily="18" charset="0"/>
                <a:cs typeface="Arial" pitchFamily="34" charset="0"/>
              </a:rPr>
              <a:t>Abduction is movement </a:t>
            </a:r>
            <a:r>
              <a:rPr lang="en-AU" altLang="en-US" sz="2000" b="1" u="sng">
                <a:solidFill>
                  <a:srgbClr val="F5E4A9"/>
                </a:solidFill>
                <a:effectLst>
                  <a:outerShdw blurRad="38100" dist="38100" dir="2700000" algn="tl">
                    <a:srgbClr val="FFFFFF"/>
                  </a:outerShdw>
                </a:effectLst>
                <a:latin typeface="Californian FB" pitchFamily="18" charset="0"/>
                <a:cs typeface="Arial" pitchFamily="34" charset="0"/>
              </a:rPr>
              <a:t>away from the midline of the body (for example, lifting the arms upwards and outwards)</a:t>
            </a:r>
          </a:p>
          <a:p>
            <a:pPr eaLnBrk="1" hangingPunct="1">
              <a:buFont typeface="Arial" pitchFamily="34" charset="0"/>
              <a:buChar char="•"/>
              <a:defRPr/>
            </a:pPr>
            <a:endParaRPr lang="en-AU" altLang="en-US" sz="2000" b="1" u="sng">
              <a:solidFill>
                <a:srgbClr val="F5E4A9"/>
              </a:solidFill>
              <a:effectLst>
                <a:outerShdw blurRad="38100" dist="38100" dir="2700000" algn="tl">
                  <a:srgbClr val="FFFFFF"/>
                </a:outerShdw>
              </a:effectLst>
              <a:latin typeface="Californian FB" pitchFamily="18" charset="0"/>
              <a:cs typeface="Arial" pitchFamily="34" charset="0"/>
            </a:endParaRPr>
          </a:p>
          <a:p>
            <a:pPr eaLnBrk="1" hangingPunct="1">
              <a:buFont typeface="Arial" pitchFamily="34" charset="0"/>
              <a:buChar char="•"/>
              <a:defRPr/>
            </a:pPr>
            <a:r>
              <a:rPr lang="en-AU" altLang="en-US" sz="2000" b="1">
                <a:solidFill>
                  <a:srgbClr val="F5E4A9"/>
                </a:solidFill>
                <a:effectLst>
                  <a:outerShdw blurRad="38100" dist="38100" dir="2700000" algn="tl">
                    <a:srgbClr val="FFFFFF"/>
                  </a:outerShdw>
                </a:effectLst>
                <a:latin typeface="Californian FB" pitchFamily="18" charset="0"/>
                <a:cs typeface="Arial" pitchFamily="34" charset="0"/>
              </a:rPr>
              <a:t>Adduction is movement </a:t>
            </a:r>
            <a:r>
              <a:rPr lang="en-AU" altLang="en-US" sz="2000" b="1" u="sng">
                <a:solidFill>
                  <a:srgbClr val="F5E4A9"/>
                </a:solidFill>
                <a:effectLst>
                  <a:outerShdw blurRad="38100" dist="38100" dir="2700000" algn="tl">
                    <a:srgbClr val="FFFFFF"/>
                  </a:outerShdw>
                </a:effectLst>
                <a:latin typeface="Californian FB" pitchFamily="18" charset="0"/>
                <a:cs typeface="Arial" pitchFamily="34" charset="0"/>
              </a:rPr>
              <a:t>towards the midline of the body (for example, returning the arms to the sides after abduction)</a:t>
            </a:r>
            <a:endParaRPr lang="en-AU" altLang="en-US" sz="2000" b="1">
              <a:solidFill>
                <a:srgbClr val="F5E4A9"/>
              </a:solidFill>
              <a:effectLst>
                <a:outerShdw blurRad="38100" dist="38100" dir="2700000" algn="tl">
                  <a:srgbClr val="FFFFFF"/>
                </a:outerShdw>
              </a:effectLst>
              <a:latin typeface="Californian FB" pitchFamily="18" charset="0"/>
              <a:cs typeface="Arial" pitchFamily="34" charset="0"/>
            </a:endParaRPr>
          </a:p>
          <a:p>
            <a:pPr eaLnBrk="1" hangingPunct="1">
              <a:buFont typeface="Arial" pitchFamily="34" charset="0"/>
              <a:buChar char="•"/>
              <a:defRPr/>
            </a:pPr>
            <a:endParaRPr lang="en-AU" altLang="en-US" sz="2000" b="1">
              <a:solidFill>
                <a:srgbClr val="F5E4A9"/>
              </a:solidFill>
              <a:effectLst>
                <a:outerShdw blurRad="38100" dist="38100" dir="2700000" algn="tl">
                  <a:srgbClr val="FFFFFF"/>
                </a:outerShdw>
              </a:effectLst>
              <a:latin typeface="Californian FB" pitchFamily="18" charset="0"/>
              <a:cs typeface="Arial" pitchFamily="34" charset="0"/>
            </a:endParaRPr>
          </a:p>
          <a:p>
            <a:pPr eaLnBrk="1" hangingPunct="1">
              <a:buFont typeface="Arial" pitchFamily="34" charset="0"/>
              <a:buChar char="•"/>
              <a:defRPr/>
            </a:pPr>
            <a:r>
              <a:rPr lang="en-AU" altLang="en-US" sz="2000" b="1">
                <a:solidFill>
                  <a:srgbClr val="F5E4A9"/>
                </a:solidFill>
                <a:effectLst>
                  <a:outerShdw blurRad="38100" dist="38100" dir="2700000" algn="tl">
                    <a:srgbClr val="FFFFFF"/>
                  </a:outerShdw>
                </a:effectLst>
                <a:latin typeface="Californian FB" pitchFamily="18" charset="0"/>
                <a:cs typeface="Arial" pitchFamily="34" charset="0"/>
              </a:rPr>
              <a:t>Rotation is the movement of a bone </a:t>
            </a:r>
            <a:r>
              <a:rPr lang="en-AU" altLang="en-US" sz="2000" b="1" u="sng">
                <a:solidFill>
                  <a:srgbClr val="F5E4A9"/>
                </a:solidFill>
                <a:effectLst>
                  <a:outerShdw blurRad="38100" dist="38100" dir="2700000" algn="tl">
                    <a:srgbClr val="FFFFFF"/>
                  </a:outerShdw>
                </a:effectLst>
                <a:latin typeface="Californian FB" pitchFamily="18" charset="0"/>
                <a:cs typeface="Arial" pitchFamily="34" charset="0"/>
              </a:rPr>
              <a:t>around its long axis (for example, rotation of the humerus occurs when the palm is twisted up from the shoulder)</a:t>
            </a:r>
            <a:r>
              <a:rPr lang="en-AU" altLang="en-US" sz="2000" b="1">
                <a:solidFill>
                  <a:srgbClr val="F5E4A9"/>
                </a:solidFill>
                <a:effectLst>
                  <a:outerShdw blurRad="38100" dist="38100" dir="2700000" algn="tl">
                    <a:srgbClr val="FFFFFF"/>
                  </a:outerShdw>
                </a:effectLst>
                <a:latin typeface="Californian FB" pitchFamily="18" charset="0"/>
                <a:cs typeface="Arial" pitchFamily="34" charset="0"/>
              </a:rPr>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A4A86E4E-9DF7-4A77-B34B-B1F5F7905D32}"/>
              </a:ext>
            </a:extLst>
          </p:cNvPr>
          <p:cNvSpPr>
            <a:spLocks noGrp="1" noChangeArrowheads="1"/>
          </p:cNvSpPr>
          <p:nvPr>
            <p:ph type="title"/>
          </p:nvPr>
        </p:nvSpPr>
        <p:spPr>
          <a:xfrm>
            <a:off x="457200" y="274638"/>
            <a:ext cx="8229600" cy="777875"/>
          </a:xfrm>
        </p:spPr>
        <p:txBody>
          <a:bodyPr/>
          <a:lstStyle/>
          <a:p>
            <a:pPr>
              <a:defRPr/>
            </a:pPr>
            <a:r>
              <a:rPr altLang="en-US" b="1">
                <a:solidFill>
                  <a:srgbClr val="669900"/>
                </a:solidFill>
              </a:rPr>
              <a:t>Hinge joint</a:t>
            </a:r>
          </a:p>
        </p:txBody>
      </p:sp>
      <p:sp>
        <p:nvSpPr>
          <p:cNvPr id="22531" name="Rectangle 3">
            <a:extLst>
              <a:ext uri="{FF2B5EF4-FFF2-40B4-BE49-F238E27FC236}">
                <a16:creationId xmlns:a16="http://schemas.microsoft.com/office/drawing/2014/main" id="{047A1BAC-0ADC-4F5A-87D7-0BF284CB8679}"/>
              </a:ext>
            </a:extLst>
          </p:cNvPr>
          <p:cNvSpPr>
            <a:spLocks noChangeArrowheads="1"/>
          </p:cNvSpPr>
          <p:nvPr/>
        </p:nvSpPr>
        <p:spPr bwMode="auto">
          <a:xfrm>
            <a:off x="0" y="6521450"/>
            <a:ext cx="20177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Mariana Ruiz Villarreal </a:t>
            </a:r>
          </a:p>
        </p:txBody>
      </p:sp>
      <p:pic>
        <p:nvPicPr>
          <p:cNvPr id="22532" name="Picture 4" descr="295px-Human_skeleton_front_no-text_no-color_svg">
            <a:extLst>
              <a:ext uri="{FF2B5EF4-FFF2-40B4-BE49-F238E27FC236}">
                <a16:creationId xmlns:a16="http://schemas.microsoft.com/office/drawing/2014/main" id="{EBDFF626-BC3F-45EF-A3B1-A641CC8085C6}"/>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362075" y="1268413"/>
            <a:ext cx="2446338" cy="4968875"/>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2533" name="Oval 5">
            <a:extLst>
              <a:ext uri="{FF2B5EF4-FFF2-40B4-BE49-F238E27FC236}">
                <a16:creationId xmlns:a16="http://schemas.microsoft.com/office/drawing/2014/main" id="{2D3E6B49-1920-48CA-9527-1A3FF06E5845}"/>
              </a:ext>
            </a:extLst>
          </p:cNvPr>
          <p:cNvSpPr>
            <a:spLocks noChangeArrowheads="1"/>
          </p:cNvSpPr>
          <p:nvPr/>
        </p:nvSpPr>
        <p:spPr bwMode="auto">
          <a:xfrm>
            <a:off x="2916238" y="2924175"/>
            <a:ext cx="360362" cy="360363"/>
          </a:xfrm>
          <a:prstGeom prst="ellipse">
            <a:avLst/>
          </a:prstGeom>
          <a:noFill/>
          <a:ln w="38100">
            <a:solidFill>
              <a:srgbClr val="CC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AU" altLang="en-US"/>
          </a:p>
        </p:txBody>
      </p:sp>
      <p:pic>
        <p:nvPicPr>
          <p:cNvPr id="22534" name="Picture 6">
            <a:extLst>
              <a:ext uri="{FF2B5EF4-FFF2-40B4-BE49-F238E27FC236}">
                <a16:creationId xmlns:a16="http://schemas.microsoft.com/office/drawing/2014/main" id="{34B7F64E-A917-4A71-8958-F01DD93B52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063" y="1423988"/>
            <a:ext cx="2376487" cy="226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Picture 7" descr="scan hinge 2">
            <a:extLst>
              <a:ext uri="{FF2B5EF4-FFF2-40B4-BE49-F238E27FC236}">
                <a16:creationId xmlns:a16="http://schemas.microsoft.com/office/drawing/2014/main" id="{889EC968-96DB-4C43-A073-921E2FDDEC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0425" y="4005263"/>
            <a:ext cx="1819275"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6" name="AutoShape 8">
            <a:extLst>
              <a:ext uri="{FF2B5EF4-FFF2-40B4-BE49-F238E27FC236}">
                <a16:creationId xmlns:a16="http://schemas.microsoft.com/office/drawing/2014/main" id="{5DEFFB01-9B96-4D2E-A027-DDD566344842}"/>
              </a:ext>
            </a:extLst>
          </p:cNvPr>
          <p:cNvSpPr>
            <a:spLocks noChangeArrowheads="1"/>
          </p:cNvSpPr>
          <p:nvPr/>
        </p:nvSpPr>
        <p:spPr bwMode="auto">
          <a:xfrm>
            <a:off x="3708400" y="2852738"/>
            <a:ext cx="1584325" cy="288925"/>
          </a:xfrm>
          <a:prstGeom prst="rightArrow">
            <a:avLst>
              <a:gd name="adj1" fmla="val 50000"/>
              <a:gd name="adj2" fmla="val 137088"/>
            </a:avLst>
          </a:prstGeom>
          <a:solidFill>
            <a:srgbClr val="00CC99"/>
          </a:solidFill>
          <a:ln>
            <a:noFill/>
          </a:ln>
          <a:effectLst/>
          <a:extLs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US" altLang="en-US">
              <a:solidFill>
                <a:schemeClr val="folHlink"/>
              </a:solidFill>
            </a:endParaRPr>
          </a:p>
        </p:txBody>
      </p:sp>
      <p:sp>
        <p:nvSpPr>
          <p:cNvPr id="22537" name="Arc 9">
            <a:extLst>
              <a:ext uri="{FF2B5EF4-FFF2-40B4-BE49-F238E27FC236}">
                <a16:creationId xmlns:a16="http://schemas.microsoft.com/office/drawing/2014/main" id="{B8A95252-90A0-4338-8A18-1EA9EC9C8E0A}"/>
              </a:ext>
            </a:extLst>
          </p:cNvPr>
          <p:cNvSpPr>
            <a:spLocks/>
          </p:cNvSpPr>
          <p:nvPr/>
        </p:nvSpPr>
        <p:spPr bwMode="auto">
          <a:xfrm rot="11640804" flipH="1">
            <a:off x="6475413" y="1611313"/>
            <a:ext cx="1517650" cy="962025"/>
          </a:xfrm>
          <a:custGeom>
            <a:avLst/>
            <a:gdLst>
              <a:gd name="T0" fmla="*/ 1497908 w 37823"/>
              <a:gd name="T1" fmla="*/ 0 h 26186"/>
              <a:gd name="T2" fmla="*/ 0 w 37823"/>
              <a:gd name="T3" fmla="*/ 692404 h 26186"/>
              <a:gd name="T4" fmla="*/ 650949 w 37823"/>
              <a:gd name="T5" fmla="*/ 168481 h 26186"/>
              <a:gd name="T6" fmla="*/ 0 60000 65536"/>
              <a:gd name="T7" fmla="*/ 0 60000 65536"/>
              <a:gd name="T8" fmla="*/ 0 60000 65536"/>
            </a:gdLst>
            <a:ahLst/>
            <a:cxnLst>
              <a:cxn ang="T6">
                <a:pos x="T0" y="T1"/>
              </a:cxn>
              <a:cxn ang="T7">
                <a:pos x="T2" y="T3"/>
              </a:cxn>
              <a:cxn ang="T8">
                <a:pos x="T4" y="T5"/>
              </a:cxn>
            </a:cxnLst>
            <a:rect l="0" t="0" r="r" b="b"/>
            <a:pathLst>
              <a:path w="37823" h="26186" fill="none" extrusionOk="0">
                <a:moveTo>
                  <a:pt x="37330" y="0"/>
                </a:moveTo>
                <a:cubicBezTo>
                  <a:pt x="37657" y="1506"/>
                  <a:pt x="37823" y="3044"/>
                  <a:pt x="37823" y="4586"/>
                </a:cubicBezTo>
                <a:cubicBezTo>
                  <a:pt x="37823" y="16515"/>
                  <a:pt x="28152" y="26186"/>
                  <a:pt x="16223" y="26186"/>
                </a:cubicBezTo>
                <a:cubicBezTo>
                  <a:pt x="10011" y="26186"/>
                  <a:pt x="4100" y="23512"/>
                  <a:pt x="0" y="18846"/>
                </a:cubicBezTo>
              </a:path>
              <a:path w="37823" h="26186" stroke="0" extrusionOk="0">
                <a:moveTo>
                  <a:pt x="37330" y="0"/>
                </a:moveTo>
                <a:cubicBezTo>
                  <a:pt x="37657" y="1506"/>
                  <a:pt x="37823" y="3044"/>
                  <a:pt x="37823" y="4586"/>
                </a:cubicBezTo>
                <a:cubicBezTo>
                  <a:pt x="37823" y="16515"/>
                  <a:pt x="28152" y="26186"/>
                  <a:pt x="16223" y="26186"/>
                </a:cubicBezTo>
                <a:cubicBezTo>
                  <a:pt x="10011" y="26186"/>
                  <a:pt x="4100" y="23512"/>
                  <a:pt x="0" y="18846"/>
                </a:cubicBezTo>
                <a:lnTo>
                  <a:pt x="16223" y="4586"/>
                </a:lnTo>
                <a:lnTo>
                  <a:pt x="37330" y="0"/>
                </a:lnTo>
                <a:close/>
              </a:path>
            </a:pathLst>
          </a:custGeom>
          <a:noFill/>
          <a:ln w="57150">
            <a:solidFill>
              <a:srgbClr val="CC0000"/>
            </a:solidFill>
            <a:prstDash val="sysDot"/>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CB3749A2-A685-4B03-8936-A06891A22A41}"/>
              </a:ext>
            </a:extLst>
          </p:cNvPr>
          <p:cNvSpPr>
            <a:spLocks noGrp="1" noChangeArrowheads="1"/>
          </p:cNvSpPr>
          <p:nvPr>
            <p:ph type="title"/>
          </p:nvPr>
        </p:nvSpPr>
        <p:spPr>
          <a:xfrm>
            <a:off x="457200" y="274638"/>
            <a:ext cx="8229600" cy="777875"/>
          </a:xfrm>
        </p:spPr>
        <p:txBody>
          <a:bodyPr/>
          <a:lstStyle/>
          <a:p>
            <a:pPr>
              <a:defRPr/>
            </a:pPr>
            <a:r>
              <a:rPr altLang="en-US" b="1">
                <a:solidFill>
                  <a:srgbClr val="669900"/>
                </a:solidFill>
              </a:rPr>
              <a:t>Ball and socket joint</a:t>
            </a:r>
          </a:p>
        </p:txBody>
      </p:sp>
      <p:sp>
        <p:nvSpPr>
          <p:cNvPr id="23555" name="Rectangle 3">
            <a:extLst>
              <a:ext uri="{FF2B5EF4-FFF2-40B4-BE49-F238E27FC236}">
                <a16:creationId xmlns:a16="http://schemas.microsoft.com/office/drawing/2014/main" id="{0C411093-BC1D-403E-A101-48DE80D0BBE7}"/>
              </a:ext>
            </a:extLst>
          </p:cNvPr>
          <p:cNvSpPr>
            <a:spLocks noChangeArrowheads="1"/>
          </p:cNvSpPr>
          <p:nvPr/>
        </p:nvSpPr>
        <p:spPr bwMode="auto">
          <a:xfrm>
            <a:off x="0" y="6521450"/>
            <a:ext cx="20177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Mariana Ruiz Villarreal </a:t>
            </a:r>
          </a:p>
        </p:txBody>
      </p:sp>
      <p:pic>
        <p:nvPicPr>
          <p:cNvPr id="23556" name="Picture 4" descr="295px-Human_skeleton_front_no-text_no-color_svg">
            <a:extLst>
              <a:ext uri="{FF2B5EF4-FFF2-40B4-BE49-F238E27FC236}">
                <a16:creationId xmlns:a16="http://schemas.microsoft.com/office/drawing/2014/main" id="{2FBB97BA-4AE3-4A1E-AB8B-9143A84118FB}"/>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362075" y="1268413"/>
            <a:ext cx="2446338" cy="4968875"/>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3557" name="Oval 5">
            <a:extLst>
              <a:ext uri="{FF2B5EF4-FFF2-40B4-BE49-F238E27FC236}">
                <a16:creationId xmlns:a16="http://schemas.microsoft.com/office/drawing/2014/main" id="{19164931-A060-4383-BDD8-A131745D0702}"/>
              </a:ext>
            </a:extLst>
          </p:cNvPr>
          <p:cNvSpPr>
            <a:spLocks noChangeArrowheads="1"/>
          </p:cNvSpPr>
          <p:nvPr/>
        </p:nvSpPr>
        <p:spPr bwMode="auto">
          <a:xfrm>
            <a:off x="2771775" y="2133600"/>
            <a:ext cx="360363" cy="360363"/>
          </a:xfrm>
          <a:prstGeom prst="ellipse">
            <a:avLst/>
          </a:prstGeom>
          <a:noFill/>
          <a:ln w="38100">
            <a:solidFill>
              <a:srgbClr val="CC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AU" altLang="en-US"/>
          </a:p>
        </p:txBody>
      </p:sp>
      <p:sp>
        <p:nvSpPr>
          <p:cNvPr id="23558" name="AutoShape 6">
            <a:extLst>
              <a:ext uri="{FF2B5EF4-FFF2-40B4-BE49-F238E27FC236}">
                <a16:creationId xmlns:a16="http://schemas.microsoft.com/office/drawing/2014/main" id="{8AC08E8A-5068-40D5-AF48-B3294C99163E}"/>
              </a:ext>
            </a:extLst>
          </p:cNvPr>
          <p:cNvSpPr>
            <a:spLocks noChangeArrowheads="1"/>
          </p:cNvSpPr>
          <p:nvPr/>
        </p:nvSpPr>
        <p:spPr bwMode="auto">
          <a:xfrm>
            <a:off x="3276600" y="2133600"/>
            <a:ext cx="1584325" cy="288925"/>
          </a:xfrm>
          <a:prstGeom prst="rightArrow">
            <a:avLst>
              <a:gd name="adj1" fmla="val 50000"/>
              <a:gd name="adj2" fmla="val 137088"/>
            </a:avLst>
          </a:prstGeom>
          <a:solidFill>
            <a:srgbClr val="00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AU" altLang="en-US"/>
          </a:p>
        </p:txBody>
      </p:sp>
      <p:pic>
        <p:nvPicPr>
          <p:cNvPr id="23559" name="Picture 7" descr="shoulder jensen">
            <a:extLst>
              <a:ext uri="{FF2B5EF4-FFF2-40B4-BE49-F238E27FC236}">
                <a16:creationId xmlns:a16="http://schemas.microsoft.com/office/drawing/2014/main" id="{C7D46862-FF7D-49BC-A866-DE1D1FD5E9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263" y="1412875"/>
            <a:ext cx="2498725"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0" name="Picture 8">
            <a:extLst>
              <a:ext uri="{FF2B5EF4-FFF2-40B4-BE49-F238E27FC236}">
                <a16:creationId xmlns:a16="http://schemas.microsoft.com/office/drawing/2014/main" id="{27A8F99C-FF05-4BFD-90DA-08FDE565AC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625" y="4365625"/>
            <a:ext cx="2447925" cy="197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1" name="Arc 9">
            <a:extLst>
              <a:ext uri="{FF2B5EF4-FFF2-40B4-BE49-F238E27FC236}">
                <a16:creationId xmlns:a16="http://schemas.microsoft.com/office/drawing/2014/main" id="{1D4032C8-0FCF-4F12-BCE9-FB44A7D5C230}"/>
              </a:ext>
            </a:extLst>
          </p:cNvPr>
          <p:cNvSpPr>
            <a:spLocks/>
          </p:cNvSpPr>
          <p:nvPr/>
        </p:nvSpPr>
        <p:spPr bwMode="auto">
          <a:xfrm rot="10857181" flipH="1">
            <a:off x="5111750" y="1808163"/>
            <a:ext cx="1044575" cy="990600"/>
          </a:xfrm>
          <a:custGeom>
            <a:avLst/>
            <a:gdLst>
              <a:gd name="T0" fmla="*/ 833967 w 43200"/>
              <a:gd name="T1" fmla="*/ 43613 h 40725"/>
              <a:gd name="T2" fmla="*/ 279521 w 43200"/>
              <a:gd name="T3" fmla="*/ 0 h 40725"/>
              <a:gd name="T4" fmla="*/ 522288 w 43200"/>
              <a:gd name="T5" fmla="*/ 465199 h 40725"/>
              <a:gd name="T6" fmla="*/ 0 60000 65536"/>
              <a:gd name="T7" fmla="*/ 0 60000 65536"/>
              <a:gd name="T8" fmla="*/ 0 60000 65536"/>
            </a:gdLst>
            <a:ahLst/>
            <a:cxnLst>
              <a:cxn ang="T6">
                <a:pos x="T0" y="T1"/>
              </a:cxn>
              <a:cxn ang="T7">
                <a:pos x="T2" y="T3"/>
              </a:cxn>
              <a:cxn ang="T8">
                <a:pos x="T4" y="T5"/>
              </a:cxn>
            </a:cxnLst>
            <a:rect l="0" t="0" r="r" b="b"/>
            <a:pathLst>
              <a:path w="43200" h="40725" fill="none" extrusionOk="0">
                <a:moveTo>
                  <a:pt x="34490" y="1792"/>
                </a:moveTo>
                <a:cubicBezTo>
                  <a:pt x="39970" y="5868"/>
                  <a:pt x="43200" y="12295"/>
                  <a:pt x="43200" y="19125"/>
                </a:cubicBezTo>
                <a:cubicBezTo>
                  <a:pt x="43200" y="31054"/>
                  <a:pt x="33529" y="40725"/>
                  <a:pt x="21600" y="40725"/>
                </a:cubicBezTo>
                <a:cubicBezTo>
                  <a:pt x="9670" y="40725"/>
                  <a:pt x="0" y="31054"/>
                  <a:pt x="0" y="19125"/>
                </a:cubicBezTo>
                <a:cubicBezTo>
                  <a:pt x="-1" y="11097"/>
                  <a:pt x="4452" y="3731"/>
                  <a:pt x="11560" y="0"/>
                </a:cubicBezTo>
              </a:path>
              <a:path w="43200" h="40725" stroke="0" extrusionOk="0">
                <a:moveTo>
                  <a:pt x="34490" y="1792"/>
                </a:moveTo>
                <a:cubicBezTo>
                  <a:pt x="39970" y="5868"/>
                  <a:pt x="43200" y="12295"/>
                  <a:pt x="43200" y="19125"/>
                </a:cubicBezTo>
                <a:cubicBezTo>
                  <a:pt x="43200" y="31054"/>
                  <a:pt x="33529" y="40725"/>
                  <a:pt x="21600" y="40725"/>
                </a:cubicBezTo>
                <a:cubicBezTo>
                  <a:pt x="9670" y="40725"/>
                  <a:pt x="0" y="31054"/>
                  <a:pt x="0" y="19125"/>
                </a:cubicBezTo>
                <a:cubicBezTo>
                  <a:pt x="-1" y="11097"/>
                  <a:pt x="4452" y="3731"/>
                  <a:pt x="11560" y="0"/>
                </a:cubicBezTo>
                <a:lnTo>
                  <a:pt x="21600" y="19125"/>
                </a:lnTo>
                <a:lnTo>
                  <a:pt x="34490" y="1792"/>
                </a:lnTo>
                <a:close/>
              </a:path>
            </a:pathLst>
          </a:custGeom>
          <a:noFill/>
          <a:ln w="57150">
            <a:solidFill>
              <a:srgbClr val="CC0000"/>
            </a:solidFill>
            <a:prstDash val="sysDot"/>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3562" name="Arc 10">
            <a:extLst>
              <a:ext uri="{FF2B5EF4-FFF2-40B4-BE49-F238E27FC236}">
                <a16:creationId xmlns:a16="http://schemas.microsoft.com/office/drawing/2014/main" id="{53D19757-BE04-4DD0-A2BB-89B7AA9EFAF2}"/>
              </a:ext>
            </a:extLst>
          </p:cNvPr>
          <p:cNvSpPr>
            <a:spLocks/>
          </p:cNvSpPr>
          <p:nvPr/>
        </p:nvSpPr>
        <p:spPr bwMode="auto">
          <a:xfrm rot="20523107" flipH="1">
            <a:off x="4962525" y="3500438"/>
            <a:ext cx="914400" cy="638175"/>
          </a:xfrm>
          <a:custGeom>
            <a:avLst/>
            <a:gdLst>
              <a:gd name="T0" fmla="*/ 902506 w 37823"/>
              <a:gd name="T1" fmla="*/ 0 h 26186"/>
              <a:gd name="T2" fmla="*/ 0 w 37823"/>
              <a:gd name="T3" fmla="*/ 459317 h 26186"/>
              <a:gd name="T4" fmla="*/ 392203 w 37823"/>
              <a:gd name="T5" fmla="*/ 111765 h 26186"/>
              <a:gd name="T6" fmla="*/ 0 60000 65536"/>
              <a:gd name="T7" fmla="*/ 0 60000 65536"/>
              <a:gd name="T8" fmla="*/ 0 60000 65536"/>
            </a:gdLst>
            <a:ahLst/>
            <a:cxnLst>
              <a:cxn ang="T6">
                <a:pos x="T0" y="T1"/>
              </a:cxn>
              <a:cxn ang="T7">
                <a:pos x="T2" y="T3"/>
              </a:cxn>
              <a:cxn ang="T8">
                <a:pos x="T4" y="T5"/>
              </a:cxn>
            </a:cxnLst>
            <a:rect l="0" t="0" r="r" b="b"/>
            <a:pathLst>
              <a:path w="37823" h="26186" fill="none" extrusionOk="0">
                <a:moveTo>
                  <a:pt x="37330" y="0"/>
                </a:moveTo>
                <a:cubicBezTo>
                  <a:pt x="37657" y="1506"/>
                  <a:pt x="37823" y="3044"/>
                  <a:pt x="37823" y="4586"/>
                </a:cubicBezTo>
                <a:cubicBezTo>
                  <a:pt x="37823" y="16515"/>
                  <a:pt x="28152" y="26186"/>
                  <a:pt x="16223" y="26186"/>
                </a:cubicBezTo>
                <a:cubicBezTo>
                  <a:pt x="10011" y="26186"/>
                  <a:pt x="4100" y="23512"/>
                  <a:pt x="0" y="18846"/>
                </a:cubicBezTo>
              </a:path>
              <a:path w="37823" h="26186" stroke="0" extrusionOk="0">
                <a:moveTo>
                  <a:pt x="37330" y="0"/>
                </a:moveTo>
                <a:cubicBezTo>
                  <a:pt x="37657" y="1506"/>
                  <a:pt x="37823" y="3044"/>
                  <a:pt x="37823" y="4586"/>
                </a:cubicBezTo>
                <a:cubicBezTo>
                  <a:pt x="37823" y="16515"/>
                  <a:pt x="28152" y="26186"/>
                  <a:pt x="16223" y="26186"/>
                </a:cubicBezTo>
                <a:cubicBezTo>
                  <a:pt x="10011" y="26186"/>
                  <a:pt x="4100" y="23512"/>
                  <a:pt x="0" y="18846"/>
                </a:cubicBezTo>
                <a:lnTo>
                  <a:pt x="16223" y="4586"/>
                </a:lnTo>
                <a:lnTo>
                  <a:pt x="37330" y="0"/>
                </a:lnTo>
                <a:close/>
              </a:path>
            </a:pathLst>
          </a:custGeom>
          <a:noFill/>
          <a:ln w="57150">
            <a:solidFill>
              <a:srgbClr val="CC0000"/>
            </a:solidFill>
            <a:prstDash val="sysDot"/>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255px-Human_skeleton_back_no-text_no-color_svg">
            <a:extLst>
              <a:ext uri="{FF2B5EF4-FFF2-40B4-BE49-F238E27FC236}">
                <a16:creationId xmlns:a16="http://schemas.microsoft.com/office/drawing/2014/main" id="{27680E82-375A-4F27-95FC-A3074FE5D948}"/>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190625" y="836613"/>
            <a:ext cx="2355850" cy="5545137"/>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9155" name="Rectangle 3">
            <a:extLst>
              <a:ext uri="{FF2B5EF4-FFF2-40B4-BE49-F238E27FC236}">
                <a16:creationId xmlns:a16="http://schemas.microsoft.com/office/drawing/2014/main" id="{21F4126C-F6A3-4A27-997D-CA90A30D4F80}"/>
              </a:ext>
            </a:extLst>
          </p:cNvPr>
          <p:cNvSpPr>
            <a:spLocks noGrp="1" noChangeArrowheads="1"/>
          </p:cNvSpPr>
          <p:nvPr>
            <p:ph type="title"/>
          </p:nvPr>
        </p:nvSpPr>
        <p:spPr>
          <a:xfrm>
            <a:off x="457200" y="274638"/>
            <a:ext cx="8229600" cy="561975"/>
          </a:xfrm>
        </p:spPr>
        <p:txBody>
          <a:bodyPr>
            <a:normAutofit fontScale="90000"/>
          </a:bodyPr>
          <a:lstStyle/>
          <a:p>
            <a:pPr>
              <a:defRPr/>
            </a:pPr>
            <a:r>
              <a:rPr altLang="en-US" sz="4000" b="1">
                <a:solidFill>
                  <a:srgbClr val="669900"/>
                </a:solidFill>
              </a:rPr>
              <a:t>Pivot joint</a:t>
            </a:r>
          </a:p>
        </p:txBody>
      </p:sp>
      <p:sp>
        <p:nvSpPr>
          <p:cNvPr id="24580" name="Rectangle 4">
            <a:extLst>
              <a:ext uri="{FF2B5EF4-FFF2-40B4-BE49-F238E27FC236}">
                <a16:creationId xmlns:a16="http://schemas.microsoft.com/office/drawing/2014/main" id="{684E088C-80B2-4F4D-A357-C768BDA9CAFC}"/>
              </a:ext>
            </a:extLst>
          </p:cNvPr>
          <p:cNvSpPr>
            <a:spLocks noChangeArrowheads="1"/>
          </p:cNvSpPr>
          <p:nvPr/>
        </p:nvSpPr>
        <p:spPr bwMode="auto">
          <a:xfrm>
            <a:off x="0" y="6521450"/>
            <a:ext cx="20177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Mariana Ruiz Villarreal </a:t>
            </a:r>
          </a:p>
        </p:txBody>
      </p:sp>
      <p:sp>
        <p:nvSpPr>
          <p:cNvPr id="24581" name="Oval 5">
            <a:extLst>
              <a:ext uri="{FF2B5EF4-FFF2-40B4-BE49-F238E27FC236}">
                <a16:creationId xmlns:a16="http://schemas.microsoft.com/office/drawing/2014/main" id="{04D996EF-CB64-4288-AE7C-699F4823FEAD}"/>
              </a:ext>
            </a:extLst>
          </p:cNvPr>
          <p:cNvSpPr>
            <a:spLocks noChangeArrowheads="1"/>
          </p:cNvSpPr>
          <p:nvPr/>
        </p:nvSpPr>
        <p:spPr bwMode="auto">
          <a:xfrm>
            <a:off x="2195513" y="1196975"/>
            <a:ext cx="360362" cy="360363"/>
          </a:xfrm>
          <a:prstGeom prst="ellipse">
            <a:avLst/>
          </a:prstGeom>
          <a:noFill/>
          <a:ln w="38100">
            <a:solidFill>
              <a:srgbClr val="CC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AU" altLang="en-US"/>
          </a:p>
        </p:txBody>
      </p:sp>
      <p:sp>
        <p:nvSpPr>
          <p:cNvPr id="24582" name="AutoShape 6">
            <a:extLst>
              <a:ext uri="{FF2B5EF4-FFF2-40B4-BE49-F238E27FC236}">
                <a16:creationId xmlns:a16="http://schemas.microsoft.com/office/drawing/2014/main" id="{877591AF-CC98-4008-AE73-F2EA233A62CC}"/>
              </a:ext>
            </a:extLst>
          </p:cNvPr>
          <p:cNvSpPr>
            <a:spLocks noChangeArrowheads="1"/>
          </p:cNvSpPr>
          <p:nvPr/>
        </p:nvSpPr>
        <p:spPr bwMode="auto">
          <a:xfrm>
            <a:off x="2700338" y="1196975"/>
            <a:ext cx="1584325" cy="288925"/>
          </a:xfrm>
          <a:prstGeom prst="rightArrow">
            <a:avLst>
              <a:gd name="adj1" fmla="val 50000"/>
              <a:gd name="adj2" fmla="val 137088"/>
            </a:avLst>
          </a:prstGeom>
          <a:solidFill>
            <a:srgbClr val="00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AU" altLang="en-US"/>
          </a:p>
        </p:txBody>
      </p:sp>
      <p:pic>
        <p:nvPicPr>
          <p:cNvPr id="24583" name="Picture 7" descr="scan atlas">
            <a:extLst>
              <a:ext uri="{FF2B5EF4-FFF2-40B4-BE49-F238E27FC236}">
                <a16:creationId xmlns:a16="http://schemas.microsoft.com/office/drawing/2014/main" id="{9492F3D9-69C9-413A-BB69-E4346CC82B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1268413"/>
            <a:ext cx="2936875"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4" name="Picture 8" descr="scan pivot 2">
            <a:extLst>
              <a:ext uri="{FF2B5EF4-FFF2-40B4-BE49-F238E27FC236}">
                <a16:creationId xmlns:a16="http://schemas.microsoft.com/office/drawing/2014/main" id="{C487885C-33DB-4350-8877-CC77A82D1D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725" y="3716338"/>
            <a:ext cx="1990725"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5" name="Arc 9">
            <a:extLst>
              <a:ext uri="{FF2B5EF4-FFF2-40B4-BE49-F238E27FC236}">
                <a16:creationId xmlns:a16="http://schemas.microsoft.com/office/drawing/2014/main" id="{9ECD26BF-9E37-4D6D-926A-AF1961A9F46A}"/>
              </a:ext>
            </a:extLst>
          </p:cNvPr>
          <p:cNvSpPr>
            <a:spLocks/>
          </p:cNvSpPr>
          <p:nvPr/>
        </p:nvSpPr>
        <p:spPr bwMode="auto">
          <a:xfrm rot="5380329" flipH="1">
            <a:off x="6111081" y="3688557"/>
            <a:ext cx="503237" cy="990600"/>
          </a:xfrm>
          <a:custGeom>
            <a:avLst/>
            <a:gdLst>
              <a:gd name="T0" fmla="*/ 401774 w 43200"/>
              <a:gd name="T1" fmla="*/ 43613 h 40725"/>
              <a:gd name="T2" fmla="*/ 134662 w 43200"/>
              <a:gd name="T3" fmla="*/ 0 h 40725"/>
              <a:gd name="T4" fmla="*/ 251619 w 43200"/>
              <a:gd name="T5" fmla="*/ 465199 h 40725"/>
              <a:gd name="T6" fmla="*/ 0 60000 65536"/>
              <a:gd name="T7" fmla="*/ 0 60000 65536"/>
              <a:gd name="T8" fmla="*/ 0 60000 65536"/>
            </a:gdLst>
            <a:ahLst/>
            <a:cxnLst>
              <a:cxn ang="T6">
                <a:pos x="T0" y="T1"/>
              </a:cxn>
              <a:cxn ang="T7">
                <a:pos x="T2" y="T3"/>
              </a:cxn>
              <a:cxn ang="T8">
                <a:pos x="T4" y="T5"/>
              </a:cxn>
            </a:cxnLst>
            <a:rect l="0" t="0" r="r" b="b"/>
            <a:pathLst>
              <a:path w="43200" h="40725" fill="none" extrusionOk="0">
                <a:moveTo>
                  <a:pt x="34490" y="1792"/>
                </a:moveTo>
                <a:cubicBezTo>
                  <a:pt x="39970" y="5868"/>
                  <a:pt x="43200" y="12295"/>
                  <a:pt x="43200" y="19125"/>
                </a:cubicBezTo>
                <a:cubicBezTo>
                  <a:pt x="43200" y="31054"/>
                  <a:pt x="33529" y="40725"/>
                  <a:pt x="21600" y="40725"/>
                </a:cubicBezTo>
                <a:cubicBezTo>
                  <a:pt x="9670" y="40725"/>
                  <a:pt x="0" y="31054"/>
                  <a:pt x="0" y="19125"/>
                </a:cubicBezTo>
                <a:cubicBezTo>
                  <a:pt x="-1" y="11097"/>
                  <a:pt x="4452" y="3731"/>
                  <a:pt x="11560" y="0"/>
                </a:cubicBezTo>
              </a:path>
              <a:path w="43200" h="40725" stroke="0" extrusionOk="0">
                <a:moveTo>
                  <a:pt x="34490" y="1792"/>
                </a:moveTo>
                <a:cubicBezTo>
                  <a:pt x="39970" y="5868"/>
                  <a:pt x="43200" y="12295"/>
                  <a:pt x="43200" y="19125"/>
                </a:cubicBezTo>
                <a:cubicBezTo>
                  <a:pt x="43200" y="31054"/>
                  <a:pt x="33529" y="40725"/>
                  <a:pt x="21600" y="40725"/>
                </a:cubicBezTo>
                <a:cubicBezTo>
                  <a:pt x="9670" y="40725"/>
                  <a:pt x="0" y="31054"/>
                  <a:pt x="0" y="19125"/>
                </a:cubicBezTo>
                <a:cubicBezTo>
                  <a:pt x="-1" y="11097"/>
                  <a:pt x="4452" y="3731"/>
                  <a:pt x="11560" y="0"/>
                </a:cubicBezTo>
                <a:lnTo>
                  <a:pt x="21600" y="19125"/>
                </a:lnTo>
                <a:lnTo>
                  <a:pt x="34490" y="1792"/>
                </a:lnTo>
                <a:close/>
              </a:path>
            </a:pathLst>
          </a:custGeom>
          <a:noFill/>
          <a:ln w="57150">
            <a:solidFill>
              <a:srgbClr val="CC0000"/>
            </a:solidFill>
            <a:prstDash val="sysDot"/>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C7238A-49DA-465F-B408-A7ACCA0B70D0}"/>
              </a:ext>
            </a:extLst>
          </p:cNvPr>
          <p:cNvSpPr txBox="1"/>
          <p:nvPr/>
        </p:nvSpPr>
        <p:spPr>
          <a:xfrm>
            <a:off x="428625" y="500063"/>
            <a:ext cx="8501063" cy="461962"/>
          </a:xfrm>
          <a:prstGeom prst="rect">
            <a:avLst/>
          </a:prstGeom>
          <a:noFill/>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defRPr/>
            </a:pPr>
            <a:r>
              <a:rPr lang="en-AU" altLang="en-US" b="1">
                <a:solidFill>
                  <a:srgbClr val="F5E4A9"/>
                </a:solidFill>
                <a:effectLst>
                  <a:outerShdw blurRad="38100" dist="38100" dir="2700000" algn="tl">
                    <a:srgbClr val="FFFFFF"/>
                  </a:outerShdw>
                </a:effectLst>
                <a:latin typeface="Californian FB" pitchFamily="18" charset="0"/>
                <a:cs typeface="Arial" pitchFamily="34" charset="0"/>
              </a:rPr>
              <a:t>FUNCTIONS OF THE SKELETAL SYSTEM</a:t>
            </a:r>
          </a:p>
        </p:txBody>
      </p:sp>
      <p:sp>
        <p:nvSpPr>
          <p:cNvPr id="3" name="TextBox 2">
            <a:extLst>
              <a:ext uri="{FF2B5EF4-FFF2-40B4-BE49-F238E27FC236}">
                <a16:creationId xmlns:a16="http://schemas.microsoft.com/office/drawing/2014/main" id="{AD8AD6CE-22B7-48E9-9C8A-431EC1DD34DE}"/>
              </a:ext>
            </a:extLst>
          </p:cNvPr>
          <p:cNvSpPr txBox="1"/>
          <p:nvPr/>
        </p:nvSpPr>
        <p:spPr>
          <a:xfrm>
            <a:off x="357188" y="1071563"/>
            <a:ext cx="7858125" cy="830262"/>
          </a:xfrm>
          <a:prstGeom prst="rect">
            <a:avLst/>
          </a:prstGeom>
          <a:noFill/>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defRPr/>
            </a:pPr>
            <a:r>
              <a:rPr lang="en-AU" altLang="en-US" b="1">
                <a:solidFill>
                  <a:schemeClr val="bg1"/>
                </a:solidFill>
                <a:effectLst>
                  <a:outerShdw blurRad="38100" dist="38100" dir="2700000" algn="tl">
                    <a:srgbClr val="FFFFFF"/>
                  </a:outerShdw>
                </a:effectLst>
                <a:latin typeface="Californian FB" pitchFamily="18" charset="0"/>
                <a:cs typeface="Arial" pitchFamily="34" charset="0"/>
              </a:rPr>
              <a:t>1. Support </a:t>
            </a:r>
            <a:r>
              <a:rPr lang="en-AU" altLang="en-US" b="1">
                <a:solidFill>
                  <a:srgbClr val="F5E4A9"/>
                </a:solidFill>
                <a:effectLst>
                  <a:outerShdw blurRad="38100" dist="38100" dir="2700000" algn="tl">
                    <a:srgbClr val="FFFFFF"/>
                  </a:outerShdw>
                </a:effectLst>
                <a:latin typeface="Californian FB" pitchFamily="18" charset="0"/>
                <a:cs typeface="Arial" pitchFamily="34" charset="0"/>
              </a:rPr>
              <a:t>– </a:t>
            </a:r>
            <a:r>
              <a:rPr lang="en-AU" altLang="en-US" b="1" i="1">
                <a:solidFill>
                  <a:srgbClr val="F5E4A9"/>
                </a:solidFill>
                <a:effectLst>
                  <a:outerShdw blurRad="38100" dist="38100" dir="2700000" algn="tl">
                    <a:srgbClr val="FFFFFF"/>
                  </a:outerShdw>
                </a:effectLst>
                <a:latin typeface="Californian FB" pitchFamily="18" charset="0"/>
                <a:cs typeface="Arial" pitchFamily="34" charset="0"/>
              </a:rPr>
              <a:t>gives shape and provides attachment for muscles</a:t>
            </a:r>
            <a:endParaRPr lang="en-AU" altLang="en-US" b="1">
              <a:solidFill>
                <a:srgbClr val="F5E4A9"/>
              </a:solidFill>
              <a:effectLst>
                <a:outerShdw blurRad="38100" dist="38100" dir="2700000" algn="tl">
                  <a:srgbClr val="FFFFFF"/>
                </a:outerShdw>
              </a:effectLst>
              <a:latin typeface="Californian FB" pitchFamily="18" charset="0"/>
              <a:cs typeface="Arial" pitchFamily="34" charset="0"/>
            </a:endParaRPr>
          </a:p>
        </p:txBody>
      </p:sp>
      <p:sp>
        <p:nvSpPr>
          <p:cNvPr id="4" name="TextBox 3">
            <a:extLst>
              <a:ext uri="{FF2B5EF4-FFF2-40B4-BE49-F238E27FC236}">
                <a16:creationId xmlns:a16="http://schemas.microsoft.com/office/drawing/2014/main" id="{AC2C83EB-123E-4420-961A-52BD8ED4FE97}"/>
              </a:ext>
            </a:extLst>
          </p:cNvPr>
          <p:cNvSpPr txBox="1"/>
          <p:nvPr/>
        </p:nvSpPr>
        <p:spPr>
          <a:xfrm>
            <a:off x="357188" y="1857375"/>
            <a:ext cx="8501062" cy="830263"/>
          </a:xfrm>
          <a:prstGeom prst="rect">
            <a:avLst/>
          </a:prstGeom>
          <a:noFill/>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defRPr/>
            </a:pPr>
            <a:r>
              <a:rPr lang="en-AU" altLang="en-US" b="1">
                <a:solidFill>
                  <a:schemeClr val="bg1"/>
                </a:solidFill>
                <a:effectLst>
                  <a:outerShdw blurRad="38100" dist="38100" dir="2700000" algn="tl">
                    <a:srgbClr val="FFFFFF"/>
                  </a:outerShdw>
                </a:effectLst>
                <a:latin typeface="Californian FB" pitchFamily="18" charset="0"/>
                <a:cs typeface="Arial" pitchFamily="34" charset="0"/>
              </a:rPr>
              <a:t>2. Movement </a:t>
            </a:r>
            <a:r>
              <a:rPr lang="en-AU" altLang="en-US" b="1">
                <a:solidFill>
                  <a:srgbClr val="F5E4A9"/>
                </a:solidFill>
                <a:effectLst>
                  <a:outerShdw blurRad="38100" dist="38100" dir="2700000" algn="tl">
                    <a:srgbClr val="FFFFFF"/>
                  </a:outerShdw>
                </a:effectLst>
                <a:latin typeface="Californian FB" pitchFamily="18" charset="0"/>
                <a:cs typeface="Arial" pitchFamily="34" charset="0"/>
              </a:rPr>
              <a:t>– </a:t>
            </a:r>
            <a:r>
              <a:rPr lang="en-AU" altLang="en-US" b="1" i="1">
                <a:solidFill>
                  <a:srgbClr val="F5E4A9"/>
                </a:solidFill>
                <a:effectLst>
                  <a:outerShdw blurRad="38100" dist="38100" dir="2700000" algn="tl">
                    <a:srgbClr val="FFFFFF"/>
                  </a:outerShdw>
                </a:effectLst>
                <a:latin typeface="Californian FB" pitchFamily="18" charset="0"/>
                <a:cs typeface="Arial" pitchFamily="34" charset="0"/>
              </a:rPr>
              <a:t>Bones </a:t>
            </a:r>
            <a:r>
              <a:rPr lang="en-AU" altLang="en-US" b="1" i="1">
                <a:solidFill>
                  <a:schemeClr val="bg1"/>
                </a:solidFill>
                <a:effectLst>
                  <a:outerShdw blurRad="38100" dist="38100" dir="2700000" algn="tl">
                    <a:srgbClr val="FFFFFF"/>
                  </a:outerShdw>
                </a:effectLst>
                <a:latin typeface="Californian FB" pitchFamily="18" charset="0"/>
                <a:cs typeface="Arial" pitchFamily="34" charset="0"/>
              </a:rPr>
              <a:t>articulate</a:t>
            </a:r>
            <a:r>
              <a:rPr lang="en-AU" altLang="en-US" b="1" i="1">
                <a:solidFill>
                  <a:srgbClr val="F5E4A9"/>
                </a:solidFill>
                <a:effectLst>
                  <a:outerShdw blurRad="38100" dist="38100" dir="2700000" algn="tl">
                    <a:srgbClr val="FFFFFF"/>
                  </a:outerShdw>
                </a:effectLst>
                <a:latin typeface="Californian FB" pitchFamily="18" charset="0"/>
                <a:cs typeface="Arial" pitchFamily="34" charset="0"/>
              </a:rPr>
              <a:t> at joints, that is, they are able to move at points where they join</a:t>
            </a:r>
            <a:endParaRPr lang="en-AU" altLang="en-US" b="1">
              <a:solidFill>
                <a:srgbClr val="F5E4A9"/>
              </a:solidFill>
              <a:effectLst>
                <a:outerShdw blurRad="38100" dist="38100" dir="2700000" algn="tl">
                  <a:srgbClr val="FFFFFF"/>
                </a:outerShdw>
              </a:effectLst>
              <a:latin typeface="Californian FB" pitchFamily="18" charset="0"/>
              <a:cs typeface="Arial" pitchFamily="34" charset="0"/>
            </a:endParaRPr>
          </a:p>
        </p:txBody>
      </p:sp>
      <p:sp>
        <p:nvSpPr>
          <p:cNvPr id="6" name="TextBox 5">
            <a:extLst>
              <a:ext uri="{FF2B5EF4-FFF2-40B4-BE49-F238E27FC236}">
                <a16:creationId xmlns:a16="http://schemas.microsoft.com/office/drawing/2014/main" id="{9B1E6FB6-A901-4707-B9D0-E7E20230191F}"/>
              </a:ext>
            </a:extLst>
          </p:cNvPr>
          <p:cNvSpPr txBox="1"/>
          <p:nvPr/>
        </p:nvSpPr>
        <p:spPr>
          <a:xfrm>
            <a:off x="357188" y="2714625"/>
            <a:ext cx="8429625" cy="1570038"/>
          </a:xfrm>
          <a:prstGeom prst="rect">
            <a:avLst/>
          </a:prstGeom>
          <a:noFill/>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defRPr/>
            </a:pPr>
            <a:r>
              <a:rPr lang="en-AU" altLang="en-US" b="1">
                <a:solidFill>
                  <a:schemeClr val="bg1"/>
                </a:solidFill>
                <a:effectLst>
                  <a:outerShdw blurRad="38100" dist="38100" dir="2700000" algn="tl">
                    <a:srgbClr val="FFFFFF"/>
                  </a:outerShdw>
                </a:effectLst>
                <a:latin typeface="Californian FB" pitchFamily="18" charset="0"/>
                <a:cs typeface="Arial" pitchFamily="34" charset="0"/>
              </a:rPr>
              <a:t>3. Protection </a:t>
            </a:r>
            <a:r>
              <a:rPr lang="en-AU" altLang="en-US" b="1">
                <a:solidFill>
                  <a:srgbClr val="F5E4A9"/>
                </a:solidFill>
                <a:effectLst>
                  <a:outerShdw blurRad="38100" dist="38100" dir="2700000" algn="tl">
                    <a:srgbClr val="FFFFFF"/>
                  </a:outerShdw>
                </a:effectLst>
                <a:latin typeface="Californian FB" pitchFamily="18" charset="0"/>
                <a:cs typeface="Arial" pitchFamily="34" charset="0"/>
              </a:rPr>
              <a:t>– </a:t>
            </a:r>
            <a:r>
              <a:rPr lang="en-AU" altLang="en-US" b="1" i="1">
                <a:solidFill>
                  <a:srgbClr val="F5E4A9"/>
                </a:solidFill>
                <a:effectLst>
                  <a:outerShdw blurRad="38100" dist="38100" dir="2700000" algn="tl">
                    <a:srgbClr val="FFFFFF"/>
                  </a:outerShdw>
                </a:effectLst>
                <a:latin typeface="Californian FB" pitchFamily="18" charset="0"/>
                <a:cs typeface="Arial" pitchFamily="34" charset="0"/>
              </a:rPr>
              <a:t>the skeleton surrounds and protects many of the vital organs, for example, the brain is protected by the cranium; the reproductive organs are protected by the pelvis; the heart and lungs are protected by the ribcage.</a:t>
            </a:r>
            <a:endParaRPr lang="en-AU" altLang="en-US" b="1">
              <a:solidFill>
                <a:srgbClr val="F5E4A9"/>
              </a:solidFill>
              <a:effectLst>
                <a:outerShdw blurRad="38100" dist="38100" dir="2700000" algn="tl">
                  <a:srgbClr val="FFFFFF"/>
                </a:outerShdw>
              </a:effectLst>
              <a:latin typeface="Californian FB" pitchFamily="18" charset="0"/>
              <a:cs typeface="Arial" pitchFamily="34" charset="0"/>
            </a:endParaRPr>
          </a:p>
        </p:txBody>
      </p:sp>
      <p:sp>
        <p:nvSpPr>
          <p:cNvPr id="7" name="TextBox 6">
            <a:extLst>
              <a:ext uri="{FF2B5EF4-FFF2-40B4-BE49-F238E27FC236}">
                <a16:creationId xmlns:a16="http://schemas.microsoft.com/office/drawing/2014/main" id="{5915212D-5B69-4FD8-8776-012A59D3F121}"/>
              </a:ext>
            </a:extLst>
          </p:cNvPr>
          <p:cNvSpPr txBox="1"/>
          <p:nvPr/>
        </p:nvSpPr>
        <p:spPr>
          <a:xfrm>
            <a:off x="357188" y="4214813"/>
            <a:ext cx="8429625" cy="1200150"/>
          </a:xfrm>
          <a:prstGeom prst="rect">
            <a:avLst/>
          </a:prstGeom>
          <a:noFill/>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defRPr/>
            </a:pPr>
            <a:r>
              <a:rPr lang="en-AU" altLang="en-US" b="1">
                <a:solidFill>
                  <a:schemeClr val="bg1"/>
                </a:solidFill>
                <a:effectLst>
                  <a:outerShdw blurRad="38100" dist="38100" dir="2700000" algn="tl">
                    <a:srgbClr val="FFFFFF"/>
                  </a:outerShdw>
                </a:effectLst>
                <a:latin typeface="Californian FB" pitchFamily="18" charset="0"/>
                <a:cs typeface="Arial" pitchFamily="34" charset="0"/>
              </a:rPr>
              <a:t>4. Storage </a:t>
            </a:r>
            <a:r>
              <a:rPr lang="en-AU" altLang="en-US" b="1">
                <a:solidFill>
                  <a:srgbClr val="F5E4A9"/>
                </a:solidFill>
                <a:effectLst>
                  <a:outerShdw blurRad="38100" dist="38100" dir="2700000" algn="tl">
                    <a:srgbClr val="FFFFFF"/>
                  </a:outerShdw>
                </a:effectLst>
                <a:latin typeface="Californian FB" pitchFamily="18" charset="0"/>
                <a:cs typeface="Arial" pitchFamily="34" charset="0"/>
              </a:rPr>
              <a:t>– </a:t>
            </a:r>
            <a:r>
              <a:rPr lang="en-AU" altLang="en-US" b="1" i="1">
                <a:solidFill>
                  <a:srgbClr val="F5E4A9"/>
                </a:solidFill>
                <a:effectLst>
                  <a:outerShdw blurRad="38100" dist="38100" dir="2700000" algn="tl">
                    <a:srgbClr val="FFFFFF"/>
                  </a:outerShdw>
                </a:effectLst>
                <a:latin typeface="Californian FB" pitchFamily="18" charset="0"/>
                <a:cs typeface="Arial" pitchFamily="34" charset="0"/>
              </a:rPr>
              <a:t>mineral salts and fats are stored by the bones of the skeleton, for example, calcium, phosphorus, sodium and potassium </a:t>
            </a:r>
            <a:endParaRPr lang="en-AU" altLang="en-US" b="1">
              <a:solidFill>
                <a:srgbClr val="F5E4A9"/>
              </a:solidFill>
              <a:effectLst>
                <a:outerShdw blurRad="38100" dist="38100" dir="2700000" algn="tl">
                  <a:srgbClr val="FFFFFF"/>
                </a:outerShdw>
              </a:effectLst>
              <a:latin typeface="Californian FB" pitchFamily="18" charset="0"/>
              <a:cs typeface="Arial" pitchFamily="34" charset="0"/>
            </a:endParaRPr>
          </a:p>
        </p:txBody>
      </p:sp>
      <p:sp>
        <p:nvSpPr>
          <p:cNvPr id="8" name="TextBox 7">
            <a:extLst>
              <a:ext uri="{FF2B5EF4-FFF2-40B4-BE49-F238E27FC236}">
                <a16:creationId xmlns:a16="http://schemas.microsoft.com/office/drawing/2014/main" id="{A0BAE07F-5996-48C0-A6D3-5FFE855E9CF2}"/>
              </a:ext>
            </a:extLst>
          </p:cNvPr>
          <p:cNvSpPr txBox="1"/>
          <p:nvPr/>
        </p:nvSpPr>
        <p:spPr>
          <a:xfrm>
            <a:off x="357188" y="5429250"/>
            <a:ext cx="8429625" cy="830263"/>
          </a:xfrm>
          <a:prstGeom prst="rect">
            <a:avLst/>
          </a:prstGeom>
          <a:noFill/>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defRPr/>
            </a:pPr>
            <a:r>
              <a:rPr lang="en-AU" altLang="en-US" b="1">
                <a:solidFill>
                  <a:schemeClr val="bg1"/>
                </a:solidFill>
                <a:effectLst>
                  <a:outerShdw blurRad="38100" dist="38100" dir="2700000" algn="tl">
                    <a:srgbClr val="FFFFFF"/>
                  </a:outerShdw>
                </a:effectLst>
                <a:latin typeface="Californian FB" pitchFamily="18" charset="0"/>
                <a:cs typeface="Arial" pitchFamily="34" charset="0"/>
              </a:rPr>
              <a:t>5. Blood cell production</a:t>
            </a:r>
            <a:r>
              <a:rPr lang="en-AU" altLang="en-US" b="1">
                <a:solidFill>
                  <a:srgbClr val="F5E4A9"/>
                </a:solidFill>
                <a:effectLst>
                  <a:outerShdw blurRad="38100" dist="38100" dir="2700000" algn="tl">
                    <a:srgbClr val="FFFFFF"/>
                  </a:outerShdw>
                </a:effectLst>
                <a:latin typeface="Californian FB" pitchFamily="18" charset="0"/>
                <a:cs typeface="Arial" pitchFamily="34" charset="0"/>
              </a:rPr>
              <a:t> – </a:t>
            </a:r>
            <a:r>
              <a:rPr lang="en-AU" altLang="en-US" b="1" i="1">
                <a:solidFill>
                  <a:srgbClr val="F5E4A9"/>
                </a:solidFill>
                <a:effectLst>
                  <a:outerShdw blurRad="38100" dist="38100" dir="2700000" algn="tl">
                    <a:srgbClr val="FFFFFF"/>
                  </a:outerShdw>
                </a:effectLst>
                <a:latin typeface="Californian FB" pitchFamily="18" charset="0"/>
                <a:cs typeface="Arial" pitchFamily="34" charset="0"/>
              </a:rPr>
              <a:t>red marrow in certain bones produces red blood cells</a:t>
            </a:r>
            <a:endParaRPr lang="en-AU" altLang="en-US" b="1">
              <a:solidFill>
                <a:srgbClr val="F5E4A9"/>
              </a:solidFill>
              <a:effectLst>
                <a:outerShdw blurRad="38100" dist="38100" dir="2700000" algn="tl">
                  <a:srgbClr val="FFFFFF"/>
                </a:outerShdw>
              </a:effectLst>
              <a:latin typeface="Californian FB" pitchFamily="18" charset="0"/>
              <a:cs typeface="Arial"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EEE84720-4C78-4247-A4A0-01ABA6DBC931}"/>
              </a:ext>
            </a:extLst>
          </p:cNvPr>
          <p:cNvSpPr>
            <a:spLocks noGrp="1" noChangeArrowheads="1"/>
          </p:cNvSpPr>
          <p:nvPr>
            <p:ph type="title"/>
          </p:nvPr>
        </p:nvSpPr>
        <p:spPr>
          <a:xfrm>
            <a:off x="457200" y="274638"/>
            <a:ext cx="8229600" cy="777875"/>
          </a:xfrm>
        </p:spPr>
        <p:txBody>
          <a:bodyPr/>
          <a:lstStyle/>
          <a:p>
            <a:pPr>
              <a:defRPr/>
            </a:pPr>
            <a:r>
              <a:rPr altLang="en-US" b="1">
                <a:solidFill>
                  <a:srgbClr val="669900"/>
                </a:solidFill>
              </a:rPr>
              <a:t>Saddle joint</a:t>
            </a:r>
          </a:p>
        </p:txBody>
      </p:sp>
      <p:sp>
        <p:nvSpPr>
          <p:cNvPr id="25603" name="Rectangle 3">
            <a:extLst>
              <a:ext uri="{FF2B5EF4-FFF2-40B4-BE49-F238E27FC236}">
                <a16:creationId xmlns:a16="http://schemas.microsoft.com/office/drawing/2014/main" id="{2EB8930A-94BB-465E-A209-87D574B8CB8B}"/>
              </a:ext>
            </a:extLst>
          </p:cNvPr>
          <p:cNvSpPr>
            <a:spLocks noChangeArrowheads="1"/>
          </p:cNvSpPr>
          <p:nvPr/>
        </p:nvSpPr>
        <p:spPr bwMode="auto">
          <a:xfrm>
            <a:off x="0" y="6521450"/>
            <a:ext cx="20177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Mariana Ruiz Villarreal </a:t>
            </a:r>
          </a:p>
        </p:txBody>
      </p:sp>
      <p:pic>
        <p:nvPicPr>
          <p:cNvPr id="25604" name="Picture 4" descr="295px-Human_skeleton_front_no-text_no-color_svg">
            <a:extLst>
              <a:ext uri="{FF2B5EF4-FFF2-40B4-BE49-F238E27FC236}">
                <a16:creationId xmlns:a16="http://schemas.microsoft.com/office/drawing/2014/main" id="{64CFE4E9-A2C1-46D5-842E-28D24E79F1CD}"/>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362075" y="1268413"/>
            <a:ext cx="2446338" cy="4968875"/>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5605" name="Oval 5">
            <a:extLst>
              <a:ext uri="{FF2B5EF4-FFF2-40B4-BE49-F238E27FC236}">
                <a16:creationId xmlns:a16="http://schemas.microsoft.com/office/drawing/2014/main" id="{984FDAF1-F69C-4057-BC8D-431E8C66839D}"/>
              </a:ext>
            </a:extLst>
          </p:cNvPr>
          <p:cNvSpPr>
            <a:spLocks noChangeArrowheads="1"/>
          </p:cNvSpPr>
          <p:nvPr/>
        </p:nvSpPr>
        <p:spPr bwMode="auto">
          <a:xfrm>
            <a:off x="3276600" y="3644900"/>
            <a:ext cx="360363" cy="360363"/>
          </a:xfrm>
          <a:prstGeom prst="ellipse">
            <a:avLst/>
          </a:prstGeom>
          <a:noFill/>
          <a:ln w="38100">
            <a:solidFill>
              <a:srgbClr val="CC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AU" altLang="en-US"/>
          </a:p>
        </p:txBody>
      </p:sp>
      <p:sp>
        <p:nvSpPr>
          <p:cNvPr id="25606" name="AutoShape 6">
            <a:extLst>
              <a:ext uri="{FF2B5EF4-FFF2-40B4-BE49-F238E27FC236}">
                <a16:creationId xmlns:a16="http://schemas.microsoft.com/office/drawing/2014/main" id="{57AC62B3-F903-42BF-A51F-C3C9AB62C37A}"/>
              </a:ext>
            </a:extLst>
          </p:cNvPr>
          <p:cNvSpPr>
            <a:spLocks noChangeArrowheads="1"/>
          </p:cNvSpPr>
          <p:nvPr/>
        </p:nvSpPr>
        <p:spPr bwMode="auto">
          <a:xfrm>
            <a:off x="3708400" y="3716338"/>
            <a:ext cx="1584325" cy="288925"/>
          </a:xfrm>
          <a:prstGeom prst="rightArrow">
            <a:avLst>
              <a:gd name="adj1" fmla="val 50000"/>
              <a:gd name="adj2" fmla="val 137088"/>
            </a:avLst>
          </a:prstGeom>
          <a:solidFill>
            <a:srgbClr val="00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AU" altLang="en-US"/>
          </a:p>
        </p:txBody>
      </p:sp>
      <p:pic>
        <p:nvPicPr>
          <p:cNvPr id="25607" name="Picture 7" descr="saddle%20x">
            <a:extLst>
              <a:ext uri="{FF2B5EF4-FFF2-40B4-BE49-F238E27FC236}">
                <a16:creationId xmlns:a16="http://schemas.microsoft.com/office/drawing/2014/main" id="{5E1B57D1-FB10-4EA1-B106-53B2DE15DB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163" y="1268413"/>
            <a:ext cx="2206625"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8" name="Picture 8">
            <a:extLst>
              <a:ext uri="{FF2B5EF4-FFF2-40B4-BE49-F238E27FC236}">
                <a16:creationId xmlns:a16="http://schemas.microsoft.com/office/drawing/2014/main" id="{14F1712B-953E-4D4F-8B33-F66DCA1D66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4292600"/>
            <a:ext cx="1524000"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9" name="Arc 9">
            <a:extLst>
              <a:ext uri="{FF2B5EF4-FFF2-40B4-BE49-F238E27FC236}">
                <a16:creationId xmlns:a16="http://schemas.microsoft.com/office/drawing/2014/main" id="{94D8F497-F77D-4333-90E0-50D4CDE7E305}"/>
              </a:ext>
            </a:extLst>
          </p:cNvPr>
          <p:cNvSpPr>
            <a:spLocks/>
          </p:cNvSpPr>
          <p:nvPr/>
        </p:nvSpPr>
        <p:spPr bwMode="auto">
          <a:xfrm rot="10619425" flipH="1">
            <a:off x="5627688" y="5184775"/>
            <a:ext cx="2049462" cy="407988"/>
          </a:xfrm>
          <a:custGeom>
            <a:avLst/>
            <a:gdLst>
              <a:gd name="T0" fmla="*/ 2049462 w 39518"/>
              <a:gd name="T1" fmla="*/ 221296 h 21600"/>
              <a:gd name="T2" fmla="*/ 0 w 39518"/>
              <a:gd name="T3" fmla="*/ 59196 h 21600"/>
              <a:gd name="T4" fmla="*/ 1108332 w 39518"/>
              <a:gd name="T5" fmla="*/ 0 h 21600"/>
              <a:gd name="T6" fmla="*/ 0 60000 65536"/>
              <a:gd name="T7" fmla="*/ 0 60000 65536"/>
              <a:gd name="T8" fmla="*/ 0 60000 65536"/>
            </a:gdLst>
            <a:ahLst/>
            <a:cxnLst>
              <a:cxn ang="T6">
                <a:pos x="T0" y="T1"/>
              </a:cxn>
              <a:cxn ang="T7">
                <a:pos x="T2" y="T3"/>
              </a:cxn>
              <a:cxn ang="T8">
                <a:pos x="T4" y="T5"/>
              </a:cxn>
            </a:cxnLst>
            <a:rect l="0" t="0" r="r" b="b"/>
            <a:pathLst>
              <a:path w="39518" h="21600" fill="none" extrusionOk="0">
                <a:moveTo>
                  <a:pt x="39517" y="11715"/>
                </a:moveTo>
                <a:cubicBezTo>
                  <a:pt x="35539" y="17877"/>
                  <a:pt x="28705" y="21599"/>
                  <a:pt x="21371" y="21600"/>
                </a:cubicBezTo>
                <a:cubicBezTo>
                  <a:pt x="10652" y="21600"/>
                  <a:pt x="1554" y="13739"/>
                  <a:pt x="-1" y="3134"/>
                </a:cubicBezTo>
              </a:path>
              <a:path w="39518" h="21600" stroke="0" extrusionOk="0">
                <a:moveTo>
                  <a:pt x="39517" y="11715"/>
                </a:moveTo>
                <a:cubicBezTo>
                  <a:pt x="35539" y="17877"/>
                  <a:pt x="28705" y="21599"/>
                  <a:pt x="21371" y="21600"/>
                </a:cubicBezTo>
                <a:cubicBezTo>
                  <a:pt x="10652" y="21600"/>
                  <a:pt x="1554" y="13739"/>
                  <a:pt x="-1" y="3134"/>
                </a:cubicBezTo>
                <a:lnTo>
                  <a:pt x="21371" y="0"/>
                </a:lnTo>
                <a:lnTo>
                  <a:pt x="39517" y="11715"/>
                </a:lnTo>
                <a:close/>
              </a:path>
            </a:pathLst>
          </a:custGeom>
          <a:noFill/>
          <a:ln w="57150">
            <a:solidFill>
              <a:srgbClr val="CC0000"/>
            </a:solidFill>
            <a:prstDash val="sysDot"/>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25610" name="Arc 10">
            <a:extLst>
              <a:ext uri="{FF2B5EF4-FFF2-40B4-BE49-F238E27FC236}">
                <a16:creationId xmlns:a16="http://schemas.microsoft.com/office/drawing/2014/main" id="{E9467BEF-66EA-4FBA-82B4-1A0E5E40AB34}"/>
              </a:ext>
            </a:extLst>
          </p:cNvPr>
          <p:cNvSpPr>
            <a:spLocks/>
          </p:cNvSpPr>
          <p:nvPr/>
        </p:nvSpPr>
        <p:spPr bwMode="auto">
          <a:xfrm rot="716892" flipH="1">
            <a:off x="5592763" y="4354513"/>
            <a:ext cx="960437" cy="793750"/>
          </a:xfrm>
          <a:custGeom>
            <a:avLst/>
            <a:gdLst>
              <a:gd name="T0" fmla="*/ 960437 w 39613"/>
              <a:gd name="T1" fmla="*/ 375708 h 21600"/>
              <a:gd name="T2" fmla="*/ 0 w 39613"/>
              <a:gd name="T3" fmla="*/ 240293 h 21600"/>
              <a:gd name="T4" fmla="*/ 499118 w 39613"/>
              <a:gd name="T5" fmla="*/ 0 h 21600"/>
              <a:gd name="T6" fmla="*/ 0 60000 65536"/>
              <a:gd name="T7" fmla="*/ 0 60000 65536"/>
              <a:gd name="T8" fmla="*/ 0 60000 65536"/>
            </a:gdLst>
            <a:ahLst/>
            <a:cxnLst>
              <a:cxn ang="T6">
                <a:pos x="T0" y="T1"/>
              </a:cxn>
              <a:cxn ang="T7">
                <a:pos x="T2" y="T3"/>
              </a:cxn>
              <a:cxn ang="T8">
                <a:pos x="T4" y="T5"/>
              </a:cxn>
            </a:cxnLst>
            <a:rect l="0" t="0" r="r" b="b"/>
            <a:pathLst>
              <a:path w="39613" h="21600" fill="none" extrusionOk="0">
                <a:moveTo>
                  <a:pt x="39613" y="10224"/>
                </a:moveTo>
                <a:cubicBezTo>
                  <a:pt x="35848" y="17229"/>
                  <a:pt x="28538" y="21599"/>
                  <a:pt x="20586" y="21600"/>
                </a:cubicBezTo>
                <a:cubicBezTo>
                  <a:pt x="11175" y="21600"/>
                  <a:pt x="2848" y="15507"/>
                  <a:pt x="-1" y="6539"/>
                </a:cubicBezTo>
              </a:path>
              <a:path w="39613" h="21600" stroke="0" extrusionOk="0">
                <a:moveTo>
                  <a:pt x="39613" y="10224"/>
                </a:moveTo>
                <a:cubicBezTo>
                  <a:pt x="35848" y="17229"/>
                  <a:pt x="28538" y="21599"/>
                  <a:pt x="20586" y="21600"/>
                </a:cubicBezTo>
                <a:cubicBezTo>
                  <a:pt x="11175" y="21600"/>
                  <a:pt x="2848" y="15507"/>
                  <a:pt x="-1" y="6539"/>
                </a:cubicBezTo>
                <a:lnTo>
                  <a:pt x="20586" y="0"/>
                </a:lnTo>
                <a:lnTo>
                  <a:pt x="39613" y="10224"/>
                </a:lnTo>
                <a:close/>
              </a:path>
            </a:pathLst>
          </a:custGeom>
          <a:noFill/>
          <a:ln w="57150">
            <a:solidFill>
              <a:srgbClr val="CC0000"/>
            </a:solidFill>
            <a:prstDash val="sysDot"/>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B04310-CB69-49E3-A18A-96434B0842B3}"/>
              </a:ext>
            </a:extLst>
          </p:cNvPr>
          <p:cNvSpPr txBox="1"/>
          <p:nvPr/>
        </p:nvSpPr>
        <p:spPr>
          <a:xfrm>
            <a:off x="428625" y="500063"/>
            <a:ext cx="8501063" cy="1200150"/>
          </a:xfrm>
          <a:prstGeom prst="rect">
            <a:avLst/>
          </a:prstGeom>
          <a:noFill/>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defRPr/>
            </a:pPr>
            <a:r>
              <a:rPr lang="en-AU" altLang="en-US" sz="1800" b="1">
                <a:solidFill>
                  <a:srgbClr val="F5E4A9"/>
                </a:solidFill>
                <a:effectLst>
                  <a:outerShdw blurRad="38100" dist="38100" dir="2700000" algn="tl">
                    <a:srgbClr val="FFFFFF"/>
                  </a:outerShdw>
                </a:effectLst>
                <a:latin typeface="Californian FB" pitchFamily="18" charset="0"/>
                <a:cs typeface="Arial" pitchFamily="34" charset="0"/>
              </a:rPr>
              <a:t>2. Hinge Joints – allow movement only in one plane like a door. Formed when the convex surface of one bone fits into the concave surface of the other.  Examples: elbow, knee, ankle, fingers.</a:t>
            </a:r>
          </a:p>
          <a:p>
            <a:pPr eaLnBrk="1" hangingPunct="1">
              <a:defRPr/>
            </a:pPr>
            <a:endParaRPr lang="en-AU" altLang="en-US" sz="1800">
              <a:latin typeface="Constantia" pitchFamily="18" charset="0"/>
              <a:cs typeface="Arial" pitchFamily="34" charset="0"/>
            </a:endParaRPr>
          </a:p>
        </p:txBody>
      </p:sp>
      <p:pic>
        <p:nvPicPr>
          <p:cNvPr id="2050" name="Picture 2">
            <a:extLst>
              <a:ext uri="{FF2B5EF4-FFF2-40B4-BE49-F238E27FC236}">
                <a16:creationId xmlns:a16="http://schemas.microsoft.com/office/drawing/2014/main" id="{25007FAD-3476-4893-827A-FD56FC596E34}"/>
              </a:ext>
            </a:extLst>
          </p:cNvPr>
          <p:cNvPicPr>
            <a:picLocks noChangeAspect="1" noChangeArrowheads="1"/>
          </p:cNvPicPr>
          <p:nvPr/>
        </p:nvPicPr>
        <p:blipFill>
          <a:blip r:embed="rId2" cstate="print"/>
          <a:srcRect/>
          <a:stretch>
            <a:fillRect/>
          </a:stretch>
        </p:blipFill>
        <p:spPr bwMode="auto">
          <a:xfrm>
            <a:off x="428596" y="1714488"/>
            <a:ext cx="3238500" cy="29337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4">
            <a:extLst>
              <a:ext uri="{FF2B5EF4-FFF2-40B4-BE49-F238E27FC236}">
                <a16:creationId xmlns:a16="http://schemas.microsoft.com/office/drawing/2014/main" id="{CEBC937D-1C03-47B7-A084-6ED1C5DA2997}"/>
              </a:ext>
            </a:extLst>
          </p:cNvPr>
          <p:cNvSpPr>
            <a:spLocks noChangeArrowheads="1"/>
          </p:cNvSpPr>
          <p:nvPr/>
        </p:nvSpPr>
        <p:spPr bwMode="auto">
          <a:xfrm>
            <a:off x="357188" y="4786313"/>
            <a:ext cx="3286125" cy="261937"/>
          </a:xfrm>
          <a:prstGeom prst="rect">
            <a:avLst/>
          </a:prstGeom>
          <a:solidFill>
            <a:srgbClr val="A6A6A6"/>
          </a:solidFill>
          <a:ln w="9525">
            <a:solidFill>
              <a:srgbClr val="344E6D"/>
            </a:solidFill>
            <a:miter lim="800000"/>
            <a:headEnd/>
            <a:tailEnd/>
          </a:ln>
          <a:effectLst>
            <a:outerShdw blurRad="63500" dist="38100" dir="2700000" algn="tl" rotWithShape="0">
              <a:srgbClr val="000000">
                <a:alpha val="39999"/>
              </a:srgbClr>
            </a:outerShdw>
          </a:effec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defRPr/>
            </a:pPr>
            <a:r>
              <a:rPr lang="en-AU" altLang="en-US" sz="1100">
                <a:solidFill>
                  <a:schemeClr val="bg1"/>
                </a:solidFill>
                <a:effectLst>
                  <a:outerShdw blurRad="38100" dist="38100" dir="2700000" algn="tl">
                    <a:srgbClr val="FFFFFF"/>
                  </a:outerShdw>
                </a:effectLst>
                <a:latin typeface="Constantia" pitchFamily="18" charset="0"/>
                <a:cs typeface="Arial" pitchFamily="34" charset="0"/>
              </a:rPr>
              <a:t>http://www.shockfamily.net/skeleton/HINGE.JPG</a:t>
            </a:r>
          </a:p>
        </p:txBody>
      </p:sp>
      <p:pic>
        <p:nvPicPr>
          <p:cNvPr id="2051" name="Picture 3">
            <a:extLst>
              <a:ext uri="{FF2B5EF4-FFF2-40B4-BE49-F238E27FC236}">
                <a16:creationId xmlns:a16="http://schemas.microsoft.com/office/drawing/2014/main" id="{70ADAFC5-6B78-4722-B6AD-6F2B1D8B5808}"/>
              </a:ext>
            </a:extLst>
          </p:cNvPr>
          <p:cNvPicPr>
            <a:picLocks noChangeAspect="1" noChangeArrowheads="1"/>
          </p:cNvPicPr>
          <p:nvPr/>
        </p:nvPicPr>
        <p:blipFill>
          <a:blip r:embed="rId3" cstate="print"/>
          <a:srcRect/>
          <a:stretch>
            <a:fillRect/>
          </a:stretch>
        </p:blipFill>
        <p:spPr bwMode="auto">
          <a:xfrm>
            <a:off x="4572000" y="1714488"/>
            <a:ext cx="3810000" cy="3048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ectangle 6">
            <a:extLst>
              <a:ext uri="{FF2B5EF4-FFF2-40B4-BE49-F238E27FC236}">
                <a16:creationId xmlns:a16="http://schemas.microsoft.com/office/drawing/2014/main" id="{6DA4B595-3D22-4301-933C-EE5417D4E89E}"/>
              </a:ext>
            </a:extLst>
          </p:cNvPr>
          <p:cNvSpPr>
            <a:spLocks noChangeArrowheads="1"/>
          </p:cNvSpPr>
          <p:nvPr/>
        </p:nvSpPr>
        <p:spPr bwMode="auto">
          <a:xfrm>
            <a:off x="4429125" y="4786313"/>
            <a:ext cx="4357688" cy="430212"/>
          </a:xfrm>
          <a:prstGeom prst="rect">
            <a:avLst/>
          </a:prstGeom>
          <a:solidFill>
            <a:srgbClr val="A6A6A6"/>
          </a:solidFill>
          <a:ln w="9525">
            <a:solidFill>
              <a:srgbClr val="344E6D"/>
            </a:solidFill>
            <a:miter lim="800000"/>
            <a:headEnd/>
            <a:tailEnd/>
          </a:ln>
          <a:effectLst>
            <a:outerShdw blurRad="63500" dist="38100" dir="2700000" algn="tl" rotWithShape="0">
              <a:srgbClr val="000000">
                <a:alpha val="39999"/>
              </a:srgbClr>
            </a:outerShdw>
          </a:effec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defRPr/>
            </a:pPr>
            <a:r>
              <a:rPr lang="en-AU" altLang="en-US" sz="1100" b="1">
                <a:solidFill>
                  <a:schemeClr val="bg1"/>
                </a:solidFill>
                <a:effectLst>
                  <a:outerShdw blurRad="38100" dist="38100" dir="2700000" algn="tl">
                    <a:srgbClr val="FFFFFF"/>
                  </a:outerShdw>
                </a:effectLst>
                <a:latin typeface="Constantia" pitchFamily="18" charset="0"/>
                <a:cs typeface="Arial" pitchFamily="34" charset="0"/>
              </a:rPr>
              <a:t>http://graphics8.nytimes.com/images/2007/08/01/health/adam/19399.jpg</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F1ABD64B-539D-4C65-86C9-FD4CE129512E}"/>
              </a:ext>
            </a:extLst>
          </p:cNvPr>
          <p:cNvPicPr>
            <a:picLocks noChangeAspect="1" noChangeArrowheads="1"/>
          </p:cNvPicPr>
          <p:nvPr/>
        </p:nvPicPr>
        <p:blipFill>
          <a:blip r:embed="rId2" cstate="print"/>
          <a:srcRect/>
          <a:stretch>
            <a:fillRect/>
          </a:stretch>
        </p:blipFill>
        <p:spPr bwMode="auto">
          <a:xfrm>
            <a:off x="357159" y="2071678"/>
            <a:ext cx="1428760" cy="1166821"/>
          </a:xfrm>
          <a:prstGeom prst="rect">
            <a:avLst/>
          </a:prstGeom>
          <a:noFill/>
          <a:ln w="9525">
            <a:solidFill>
              <a:schemeClr val="accent6">
                <a:lumMod val="50000"/>
              </a:schemeClr>
            </a:solidFill>
            <a:miter lim="800000"/>
            <a:headEnd/>
            <a:tailEnd/>
          </a:ln>
          <a:effectLst>
            <a:outerShdw blurRad="50800" dist="38100" dir="2700000" algn="tl" rotWithShape="0">
              <a:prstClr val="black">
                <a:alpha val="40000"/>
              </a:prstClr>
            </a:outerShdw>
            <a:reflection blurRad="6350" stA="52000" endA="300" endPos="35000" dir="5400000" sy="-100000" algn="bl" rotWithShape="0"/>
          </a:effectLst>
          <a:scene3d>
            <a:camera prst="orthographicFront"/>
            <a:lightRig rig="threePt" dir="t"/>
          </a:scene3d>
          <a:sp3d>
            <a:bevelT/>
          </a:sp3d>
        </p:spPr>
      </p:pic>
      <p:sp>
        <p:nvSpPr>
          <p:cNvPr id="2" name="TextBox 1">
            <a:extLst>
              <a:ext uri="{FF2B5EF4-FFF2-40B4-BE49-F238E27FC236}">
                <a16:creationId xmlns:a16="http://schemas.microsoft.com/office/drawing/2014/main" id="{3F0EEEDA-59BE-4B47-AE2F-992D586DEFB8}"/>
              </a:ext>
            </a:extLst>
          </p:cNvPr>
          <p:cNvSpPr txBox="1"/>
          <p:nvPr/>
        </p:nvSpPr>
        <p:spPr>
          <a:xfrm>
            <a:off x="357188" y="357188"/>
            <a:ext cx="8429625" cy="1631950"/>
          </a:xfrm>
          <a:prstGeom prst="rect">
            <a:avLst/>
          </a:prstGeom>
          <a:noFill/>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defRPr/>
            </a:pPr>
            <a:r>
              <a:rPr lang="en-AU" altLang="en-US" sz="2000" b="1">
                <a:solidFill>
                  <a:srgbClr val="F5E4A9"/>
                </a:solidFill>
                <a:effectLst>
                  <a:outerShdw blurRad="38100" dist="38100" dir="2700000" algn="tl">
                    <a:srgbClr val="FFFFFF"/>
                  </a:outerShdw>
                </a:effectLst>
                <a:latin typeface="Californian FB" pitchFamily="18" charset="0"/>
                <a:cs typeface="Arial" pitchFamily="34" charset="0"/>
              </a:rPr>
              <a:t>3. Pivot Joints – formed when the rounded, pointed or conical end of one bone articulates with a ring of bone, for example the atlas and the axis supporting the cranium on top of the vertebral column, and the radius and ulna, where the annular ligament wraps attached to the ulna wraps around the radius allowing it to rotate.</a:t>
            </a:r>
          </a:p>
        </p:txBody>
      </p:sp>
      <p:pic>
        <p:nvPicPr>
          <p:cNvPr id="1026" name="Picture 2">
            <a:extLst>
              <a:ext uri="{FF2B5EF4-FFF2-40B4-BE49-F238E27FC236}">
                <a16:creationId xmlns:a16="http://schemas.microsoft.com/office/drawing/2014/main" id="{AAEDA71C-FD64-4E1A-B9CB-D246DE85E6BF}"/>
              </a:ext>
            </a:extLst>
          </p:cNvPr>
          <p:cNvPicPr>
            <a:picLocks noChangeAspect="1" noChangeArrowheads="1"/>
          </p:cNvPicPr>
          <p:nvPr/>
        </p:nvPicPr>
        <p:blipFill>
          <a:blip r:embed="rId3" cstate="print"/>
          <a:srcRect/>
          <a:stretch>
            <a:fillRect/>
          </a:stretch>
        </p:blipFill>
        <p:spPr bwMode="auto">
          <a:xfrm>
            <a:off x="4857752" y="2214554"/>
            <a:ext cx="3810000" cy="3810000"/>
          </a:xfrm>
          <a:prstGeom prst="rect">
            <a:avLst/>
          </a:prstGeom>
          <a:noFill/>
          <a:ln w="9525">
            <a:solidFill>
              <a:schemeClr val="accent6">
                <a:lumMod val="50000"/>
              </a:schemeClr>
            </a:solidFill>
            <a:miter lim="800000"/>
            <a:headEnd/>
            <a:tailEnd/>
          </a:ln>
          <a:effectLst>
            <a:outerShdw blurRad="50800" dist="38100" dir="2700000" algn="tl" rotWithShape="0">
              <a:prstClr val="black">
                <a:alpha val="40000"/>
              </a:prstClr>
            </a:outerShdw>
            <a:reflection blurRad="6350" stA="52000" endA="300" endPos="35000" dir="5400000" sy="-100000" algn="bl" rotWithShape="0"/>
          </a:effectLst>
          <a:scene3d>
            <a:camera prst="orthographicFront"/>
            <a:lightRig rig="threePt" dir="t"/>
          </a:scene3d>
          <a:sp3d>
            <a:bevelT/>
          </a:sp3d>
        </p:spPr>
      </p:pic>
      <p:sp>
        <p:nvSpPr>
          <p:cNvPr id="4" name="Rectangle 3">
            <a:extLst>
              <a:ext uri="{FF2B5EF4-FFF2-40B4-BE49-F238E27FC236}">
                <a16:creationId xmlns:a16="http://schemas.microsoft.com/office/drawing/2014/main" id="{D302D89B-C314-44C3-B71E-782589DFF2CE}"/>
              </a:ext>
            </a:extLst>
          </p:cNvPr>
          <p:cNvSpPr>
            <a:spLocks noChangeArrowheads="1"/>
          </p:cNvSpPr>
          <p:nvPr/>
        </p:nvSpPr>
        <p:spPr bwMode="auto">
          <a:xfrm>
            <a:off x="5214938" y="6072188"/>
            <a:ext cx="3571875" cy="369887"/>
          </a:xfrm>
          <a:prstGeom prst="rect">
            <a:avLst/>
          </a:prstGeom>
          <a:solidFill>
            <a:srgbClr val="A6A6A6"/>
          </a:solidFill>
          <a:ln w="9525">
            <a:solidFill>
              <a:srgbClr val="344E6D"/>
            </a:solidFill>
            <a:miter lim="800000"/>
            <a:headEnd/>
            <a:tailEnd/>
          </a:ln>
          <a:effectLst>
            <a:outerShdw blurRad="63500" dist="38100" dir="2700000" algn="tl" rotWithShape="0">
              <a:srgbClr val="000000">
                <a:alpha val="39999"/>
              </a:srgbClr>
            </a:outerShdw>
          </a:effec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defRPr/>
            </a:pPr>
            <a:r>
              <a:rPr lang="en-AU" altLang="en-US" sz="900">
                <a:solidFill>
                  <a:schemeClr val="bg1"/>
                </a:solidFill>
                <a:effectLst>
                  <a:outerShdw blurRad="38100" dist="38100" dir="2700000" algn="tl">
                    <a:srgbClr val="FFFFFF"/>
                  </a:outerShdw>
                </a:effectLst>
                <a:latin typeface="Constantia" pitchFamily="18" charset="0"/>
                <a:cs typeface="Arial" pitchFamily="34" charset="0"/>
              </a:rPr>
              <a:t>http://www.eorthopod.com/sites/default/files/images/adult_elbow_fx_anatomy03.jpg</a:t>
            </a:r>
          </a:p>
        </p:txBody>
      </p:sp>
      <p:pic>
        <p:nvPicPr>
          <p:cNvPr id="1027" name="Picture 3">
            <a:extLst>
              <a:ext uri="{FF2B5EF4-FFF2-40B4-BE49-F238E27FC236}">
                <a16:creationId xmlns:a16="http://schemas.microsoft.com/office/drawing/2014/main" id="{D33DB1B0-1B3B-468E-AEC4-88EBD4365708}"/>
              </a:ext>
            </a:extLst>
          </p:cNvPr>
          <p:cNvPicPr>
            <a:picLocks noChangeAspect="1" noChangeArrowheads="1"/>
          </p:cNvPicPr>
          <p:nvPr/>
        </p:nvPicPr>
        <p:blipFill>
          <a:blip r:embed="rId4" cstate="print"/>
          <a:srcRect/>
          <a:stretch>
            <a:fillRect/>
          </a:stretch>
        </p:blipFill>
        <p:spPr bwMode="auto">
          <a:xfrm>
            <a:off x="1857356" y="2071678"/>
            <a:ext cx="2838450" cy="3781425"/>
          </a:xfrm>
          <a:prstGeom prst="rect">
            <a:avLst/>
          </a:prstGeom>
          <a:noFill/>
          <a:ln w="9525">
            <a:solidFill>
              <a:schemeClr val="accent6">
                <a:lumMod val="50000"/>
              </a:schemeClr>
            </a:solidFill>
            <a:miter lim="800000"/>
            <a:headEnd/>
            <a:tailEnd/>
          </a:ln>
          <a:effectLst>
            <a:outerShdw blurRad="50800" dist="38100" dir="2700000" algn="tl" rotWithShape="0">
              <a:prstClr val="black">
                <a:alpha val="40000"/>
              </a:prstClr>
            </a:outerShdw>
            <a:reflection blurRad="6350" stA="52000" endA="300" endPos="35000" dir="5400000" sy="-100000" algn="bl" rotWithShape="0"/>
          </a:effectLst>
          <a:scene3d>
            <a:camera prst="orthographicFront"/>
            <a:lightRig rig="threePt" dir="t"/>
          </a:scene3d>
          <a:sp3d>
            <a:bevelT/>
          </a:sp3d>
        </p:spPr>
      </p:pic>
      <p:sp>
        <p:nvSpPr>
          <p:cNvPr id="6" name="TextBox 5">
            <a:extLst>
              <a:ext uri="{FF2B5EF4-FFF2-40B4-BE49-F238E27FC236}">
                <a16:creationId xmlns:a16="http://schemas.microsoft.com/office/drawing/2014/main" id="{06E9BEEE-D5C2-4D9B-BD0D-5B71DA15CDA9}"/>
              </a:ext>
            </a:extLst>
          </p:cNvPr>
          <p:cNvSpPr txBox="1"/>
          <p:nvPr/>
        </p:nvSpPr>
        <p:spPr>
          <a:xfrm>
            <a:off x="357158" y="3429000"/>
            <a:ext cx="1428760" cy="2308324"/>
          </a:xfrm>
          <a:prstGeom prst="rect">
            <a:avLst/>
          </a:prstGeom>
          <a:solidFill>
            <a:schemeClr val="tx1">
              <a:lumMod val="75000"/>
            </a:schemeClr>
          </a:solidFill>
          <a:ln>
            <a:solidFill>
              <a:schemeClr val="accent6">
                <a:lumMod val="50000"/>
              </a:schemeClr>
            </a:solidFill>
          </a:ln>
          <a:effectLst>
            <a:outerShdw blurRad="50800" dist="38100" dir="2700000" algn="tl" rotWithShape="0">
              <a:prstClr val="black">
                <a:alpha val="40000"/>
              </a:prstClr>
            </a:outerShdw>
            <a:reflection blurRad="6350" stA="52000" endA="300" endPos="35000" dir="5400000" sy="-100000" algn="bl" rotWithShape="0"/>
          </a:effectLst>
        </p:spPr>
        <p:txBody>
          <a:bodyPr>
            <a:spAutoFit/>
          </a:bodyPr>
          <a:lstStyle/>
          <a:p>
            <a:pPr fontAlgn="auto">
              <a:spcBef>
                <a:spcPts val="0"/>
              </a:spcBef>
              <a:spcAft>
                <a:spcPts val="0"/>
              </a:spcAft>
              <a:defRPr/>
            </a:pPr>
            <a:r>
              <a:rPr lang="en-AU" b="1" dirty="0">
                <a:solidFill>
                  <a:schemeClr val="bg1"/>
                </a:solidFill>
                <a:effectLst>
                  <a:outerShdw blurRad="38100" dist="38100" dir="2700000" algn="tl">
                    <a:srgbClr val="000000">
                      <a:alpha val="43137"/>
                    </a:srgbClr>
                  </a:outerShdw>
                </a:effectLst>
                <a:latin typeface="+mn-lt"/>
                <a:ea typeface="+mn-ea"/>
              </a:rPr>
              <a:t>1) Atlas </a:t>
            </a:r>
            <a:br>
              <a:rPr lang="en-AU" b="1" dirty="0">
                <a:solidFill>
                  <a:schemeClr val="bg1"/>
                </a:solidFill>
                <a:effectLst>
                  <a:outerShdw blurRad="38100" dist="38100" dir="2700000" algn="tl">
                    <a:srgbClr val="000000">
                      <a:alpha val="43137"/>
                    </a:srgbClr>
                  </a:outerShdw>
                </a:effectLst>
                <a:latin typeface="+mn-lt"/>
                <a:ea typeface="+mn-ea"/>
              </a:rPr>
            </a:br>
            <a:r>
              <a:rPr lang="en-AU" b="1" dirty="0">
                <a:solidFill>
                  <a:schemeClr val="bg1"/>
                </a:solidFill>
                <a:effectLst>
                  <a:outerShdw blurRad="38100" dist="38100" dir="2700000" algn="tl">
                    <a:srgbClr val="000000">
                      <a:alpha val="43137"/>
                    </a:srgbClr>
                  </a:outerShdw>
                </a:effectLst>
                <a:latin typeface="+mn-lt"/>
                <a:ea typeface="+mn-ea"/>
              </a:rPr>
              <a:t>2) Axis </a:t>
            </a:r>
            <a:br>
              <a:rPr lang="en-AU" b="1" dirty="0">
                <a:solidFill>
                  <a:schemeClr val="bg1"/>
                </a:solidFill>
                <a:effectLst>
                  <a:outerShdw blurRad="38100" dist="38100" dir="2700000" algn="tl">
                    <a:srgbClr val="000000">
                      <a:alpha val="43137"/>
                    </a:srgbClr>
                  </a:outerShdw>
                </a:effectLst>
                <a:latin typeface="+mn-lt"/>
                <a:ea typeface="+mn-ea"/>
              </a:rPr>
            </a:br>
            <a:r>
              <a:rPr lang="en-AU" b="1" dirty="0">
                <a:solidFill>
                  <a:schemeClr val="bg1"/>
                </a:solidFill>
                <a:effectLst>
                  <a:outerShdw blurRad="38100" dist="38100" dir="2700000" algn="tl">
                    <a:srgbClr val="000000">
                      <a:alpha val="43137"/>
                    </a:srgbClr>
                  </a:outerShdw>
                </a:effectLst>
                <a:latin typeface="+mn-lt"/>
                <a:ea typeface="+mn-ea"/>
              </a:rPr>
              <a:t>3) Vertebral artery </a:t>
            </a:r>
            <a:br>
              <a:rPr lang="en-AU" b="1" dirty="0">
                <a:solidFill>
                  <a:schemeClr val="bg1"/>
                </a:solidFill>
                <a:effectLst>
                  <a:outerShdw blurRad="38100" dist="38100" dir="2700000" algn="tl">
                    <a:srgbClr val="000000">
                      <a:alpha val="43137"/>
                    </a:srgbClr>
                  </a:outerShdw>
                </a:effectLst>
                <a:latin typeface="+mn-lt"/>
                <a:ea typeface="+mn-ea"/>
              </a:rPr>
            </a:br>
            <a:r>
              <a:rPr lang="en-AU" b="1" dirty="0">
                <a:solidFill>
                  <a:schemeClr val="bg1"/>
                </a:solidFill>
                <a:effectLst>
                  <a:outerShdw blurRad="38100" dist="38100" dir="2700000" algn="tl">
                    <a:srgbClr val="000000">
                      <a:alpha val="43137"/>
                    </a:srgbClr>
                  </a:outerShdw>
                </a:effectLst>
                <a:latin typeface="+mn-lt"/>
                <a:ea typeface="+mn-ea"/>
              </a:rPr>
              <a:t>4) Spinal medulla </a:t>
            </a:r>
            <a:br>
              <a:rPr lang="en-AU" b="1" dirty="0">
                <a:solidFill>
                  <a:schemeClr val="bg1"/>
                </a:solidFill>
                <a:effectLst>
                  <a:outerShdw blurRad="38100" dist="38100" dir="2700000" algn="tl">
                    <a:srgbClr val="000000">
                      <a:alpha val="43137"/>
                    </a:srgbClr>
                  </a:outerShdw>
                </a:effectLst>
                <a:latin typeface="+mn-lt"/>
                <a:ea typeface="+mn-ea"/>
              </a:rPr>
            </a:br>
            <a:r>
              <a:rPr lang="en-AU" b="1" dirty="0">
                <a:solidFill>
                  <a:schemeClr val="bg1"/>
                </a:solidFill>
                <a:effectLst>
                  <a:outerShdw blurRad="38100" dist="38100" dir="2700000" algn="tl">
                    <a:srgbClr val="000000">
                      <a:alpha val="43137"/>
                    </a:srgbClr>
                  </a:outerShdw>
                </a:effectLst>
                <a:latin typeface="+mn-lt"/>
                <a:ea typeface="+mn-ea"/>
              </a:rPr>
              <a:t>5) Spinal nerves </a:t>
            </a:r>
          </a:p>
        </p:txBody>
      </p:sp>
      <p:sp>
        <p:nvSpPr>
          <p:cNvPr id="7" name="Rectangle 6">
            <a:extLst>
              <a:ext uri="{FF2B5EF4-FFF2-40B4-BE49-F238E27FC236}">
                <a16:creationId xmlns:a16="http://schemas.microsoft.com/office/drawing/2014/main" id="{3EF8EFF1-63A7-480C-BA2F-596172961AA5}"/>
              </a:ext>
            </a:extLst>
          </p:cNvPr>
          <p:cNvSpPr/>
          <p:nvPr/>
        </p:nvSpPr>
        <p:spPr>
          <a:xfrm>
            <a:off x="357158" y="5929330"/>
            <a:ext cx="4286280" cy="261610"/>
          </a:xfrm>
          <a:prstGeom prst="rect">
            <a:avLst/>
          </a:prstGeom>
          <a:solidFill>
            <a:schemeClr val="tx1">
              <a:lumMod val="75000"/>
            </a:schemeClr>
          </a:solidFill>
          <a:ln>
            <a:solidFill>
              <a:schemeClr val="accent6">
                <a:lumMod val="50000"/>
              </a:schemeClr>
            </a:solidFill>
          </a:ln>
          <a:effectLst>
            <a:outerShdw blurRad="50800" dist="38100" dir="2700000" algn="tl" rotWithShape="0">
              <a:prstClr val="black">
                <a:alpha val="40000"/>
              </a:prstClr>
            </a:outerShdw>
            <a:reflection blurRad="6350" stA="50000" endA="300" endPos="55000" dir="5400000" sy="-100000" algn="bl" rotWithShape="0"/>
          </a:effectLst>
        </p:spPr>
        <p:txBody>
          <a:bodyPr>
            <a:spAutoFit/>
          </a:bodyPr>
          <a:lstStyle/>
          <a:p>
            <a:pPr fontAlgn="auto">
              <a:spcBef>
                <a:spcPts val="0"/>
              </a:spcBef>
              <a:spcAft>
                <a:spcPts val="0"/>
              </a:spcAft>
              <a:defRPr/>
            </a:pPr>
            <a:r>
              <a:rPr lang="en-AU" sz="1100" dirty="0">
                <a:solidFill>
                  <a:schemeClr val="bg1"/>
                </a:solidFill>
                <a:effectLst>
                  <a:outerShdw blurRad="38100" dist="38100" dir="2700000" algn="tl">
                    <a:srgbClr val="000000">
                      <a:alpha val="43137"/>
                    </a:srgbClr>
                  </a:outerShdw>
                </a:effectLst>
                <a:latin typeface="+mn-lt"/>
                <a:ea typeface="+mn-ea"/>
              </a:rPr>
              <a:t>http://www.atlantotec.com/images/stories/maindoc/schaedel.jpg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D173C03-ADBA-4CA3-A8BD-78C2F834973E}"/>
              </a:ext>
            </a:extLst>
          </p:cNvPr>
          <p:cNvSpPr txBox="1"/>
          <p:nvPr/>
        </p:nvSpPr>
        <p:spPr>
          <a:xfrm>
            <a:off x="357188" y="357188"/>
            <a:ext cx="8501062" cy="1323975"/>
          </a:xfrm>
          <a:prstGeom prst="rect">
            <a:avLst/>
          </a:prstGeom>
          <a:noFill/>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defRPr/>
            </a:pPr>
            <a:r>
              <a:rPr lang="en-AU" altLang="en-US" sz="2000" b="1">
                <a:solidFill>
                  <a:srgbClr val="F5E4A9"/>
                </a:solidFill>
                <a:effectLst>
                  <a:outerShdw blurRad="38100" dist="38100" dir="2700000" algn="tl">
                    <a:srgbClr val="FFFFFF"/>
                  </a:outerShdw>
                </a:effectLst>
                <a:latin typeface="Californian FB" pitchFamily="18" charset="0"/>
                <a:cs typeface="Arial" pitchFamily="34" charset="0"/>
              </a:rPr>
              <a:t>3. Gliding joints – allow movement in any direction with restriction from the ligaments and processes of surrounding bones. Examples are found in the carpal bones, tarsal bones, sternum and clavicle, and the scapula and clavicle.  </a:t>
            </a:r>
          </a:p>
        </p:txBody>
      </p:sp>
      <p:pic>
        <p:nvPicPr>
          <p:cNvPr id="2050" name="Picture 2">
            <a:extLst>
              <a:ext uri="{FF2B5EF4-FFF2-40B4-BE49-F238E27FC236}">
                <a16:creationId xmlns:a16="http://schemas.microsoft.com/office/drawing/2014/main" id="{B5E2F473-1B26-44F3-AE0B-5E41B387BC14}"/>
              </a:ext>
            </a:extLst>
          </p:cNvPr>
          <p:cNvPicPr>
            <a:picLocks noChangeAspect="1" noChangeArrowheads="1"/>
          </p:cNvPicPr>
          <p:nvPr/>
        </p:nvPicPr>
        <p:blipFill>
          <a:blip r:embed="rId2" cstate="print">
            <a:lum bright="-20000" contrast="20000"/>
          </a:blip>
          <a:srcRect/>
          <a:stretch>
            <a:fillRect/>
          </a:stretch>
        </p:blipFill>
        <p:spPr bwMode="auto">
          <a:xfrm>
            <a:off x="428596" y="1785926"/>
            <a:ext cx="2571750" cy="3810000"/>
          </a:xfrm>
          <a:prstGeom prst="rect">
            <a:avLst/>
          </a:prstGeom>
          <a:noFill/>
          <a:ln w="9525">
            <a:solidFill>
              <a:schemeClr val="accent6">
                <a:lumMod val="50000"/>
              </a:schemeClr>
            </a:solidFill>
            <a:miter lim="800000"/>
            <a:headEnd/>
            <a:tailEnd/>
          </a:ln>
          <a:effectLst>
            <a:outerShdw blurRad="50800" dist="38100" dir="2700000" algn="tl" rotWithShape="0">
              <a:prstClr val="black">
                <a:alpha val="40000"/>
              </a:prstClr>
            </a:outerShdw>
            <a:reflection blurRad="6350" stA="50000" endA="300" endPos="55000" dir="5400000" sy="-100000" algn="bl" rotWithShape="0"/>
          </a:effectLst>
          <a:scene3d>
            <a:camera prst="orthographicFront"/>
            <a:lightRig rig="threePt" dir="t"/>
          </a:scene3d>
          <a:sp3d>
            <a:bevelT/>
          </a:sp3d>
        </p:spPr>
      </p:pic>
      <p:sp>
        <p:nvSpPr>
          <p:cNvPr id="6" name="Rectangle 5">
            <a:extLst>
              <a:ext uri="{FF2B5EF4-FFF2-40B4-BE49-F238E27FC236}">
                <a16:creationId xmlns:a16="http://schemas.microsoft.com/office/drawing/2014/main" id="{9EC3679B-47C9-4D4A-832E-7C5E07C1DD66}"/>
              </a:ext>
            </a:extLst>
          </p:cNvPr>
          <p:cNvSpPr/>
          <p:nvPr/>
        </p:nvSpPr>
        <p:spPr>
          <a:xfrm>
            <a:off x="214282" y="5643578"/>
            <a:ext cx="3000396" cy="261610"/>
          </a:xfrm>
          <a:prstGeom prst="rect">
            <a:avLst/>
          </a:prstGeom>
          <a:solidFill>
            <a:schemeClr val="tx1">
              <a:lumMod val="75000"/>
            </a:schemeClr>
          </a:solidFill>
          <a:ln>
            <a:solidFill>
              <a:schemeClr val="accent6">
                <a:lumMod val="50000"/>
              </a:schemeClr>
            </a:solidFill>
          </a:ln>
          <a:effectLst>
            <a:outerShdw blurRad="50800" dist="38100" dir="2700000" algn="tl" rotWithShape="0">
              <a:prstClr val="black">
                <a:alpha val="40000"/>
              </a:prstClr>
            </a:outerShdw>
            <a:reflection blurRad="6350" stA="50000" endA="300" endPos="90000" dir="5400000" sy="-100000" algn="bl" rotWithShape="0"/>
          </a:effectLst>
        </p:spPr>
        <p:txBody>
          <a:bodyPr>
            <a:spAutoFit/>
          </a:bodyPr>
          <a:lstStyle/>
          <a:p>
            <a:pPr fontAlgn="auto">
              <a:spcBef>
                <a:spcPts val="0"/>
              </a:spcBef>
              <a:spcAft>
                <a:spcPts val="0"/>
              </a:spcAft>
              <a:defRPr/>
            </a:pPr>
            <a:r>
              <a:rPr lang="en-AU" sz="1100" dirty="0">
                <a:solidFill>
                  <a:schemeClr val="bg1"/>
                </a:solidFill>
                <a:effectLst>
                  <a:outerShdw blurRad="38100" dist="38100" dir="2700000" algn="tl">
                    <a:srgbClr val="000000">
                      <a:alpha val="43137"/>
                    </a:srgbClr>
                  </a:outerShdw>
                </a:effectLst>
                <a:latin typeface="+mn-lt"/>
                <a:ea typeface="+mn-ea"/>
              </a:rPr>
              <a:t>http://www.hughston.com/hha/b.wrstfx1a.jpg</a:t>
            </a:r>
          </a:p>
        </p:txBody>
      </p:sp>
      <p:pic>
        <p:nvPicPr>
          <p:cNvPr id="2051" name="Picture 3">
            <a:extLst>
              <a:ext uri="{FF2B5EF4-FFF2-40B4-BE49-F238E27FC236}">
                <a16:creationId xmlns:a16="http://schemas.microsoft.com/office/drawing/2014/main" id="{FAFBE541-D188-433A-8566-64971553C6E8}"/>
              </a:ext>
            </a:extLst>
          </p:cNvPr>
          <p:cNvPicPr>
            <a:picLocks noChangeAspect="1" noChangeArrowheads="1"/>
          </p:cNvPicPr>
          <p:nvPr/>
        </p:nvPicPr>
        <p:blipFill>
          <a:blip r:embed="rId3" cstate="print"/>
          <a:srcRect/>
          <a:stretch>
            <a:fillRect/>
          </a:stretch>
        </p:blipFill>
        <p:spPr bwMode="auto">
          <a:xfrm>
            <a:off x="5214942" y="1928802"/>
            <a:ext cx="2847975" cy="2857500"/>
          </a:xfrm>
          <a:prstGeom prst="rect">
            <a:avLst/>
          </a:prstGeom>
          <a:noFill/>
          <a:ln w="9525">
            <a:noFill/>
            <a:miter lim="800000"/>
            <a:headEnd/>
            <a:tailEnd/>
          </a:ln>
          <a:effectLst>
            <a:outerShdw blurRad="50800" dist="38100" dir="2700000" algn="tl" rotWithShape="0">
              <a:prstClr val="black">
                <a:alpha val="40000"/>
              </a:prstClr>
            </a:outerShdw>
            <a:reflection blurRad="6350" stA="50000" endA="300" endPos="55000" dir="5400000" sy="-100000" algn="bl" rotWithShape="0"/>
          </a:effectLst>
          <a:scene3d>
            <a:camera prst="orthographicFront"/>
            <a:lightRig rig="threePt" dir="t"/>
          </a:scene3d>
          <a:sp3d>
            <a:bevelT/>
          </a:sp3d>
        </p:spPr>
      </p:pic>
      <p:sp>
        <p:nvSpPr>
          <p:cNvPr id="8" name="Rectangle 7">
            <a:extLst>
              <a:ext uri="{FF2B5EF4-FFF2-40B4-BE49-F238E27FC236}">
                <a16:creationId xmlns:a16="http://schemas.microsoft.com/office/drawing/2014/main" id="{82EF72BB-1C11-48F4-A06D-95D848CC3F0C}"/>
              </a:ext>
            </a:extLst>
          </p:cNvPr>
          <p:cNvSpPr/>
          <p:nvPr/>
        </p:nvSpPr>
        <p:spPr>
          <a:xfrm>
            <a:off x="4286248" y="4929198"/>
            <a:ext cx="4572000" cy="253916"/>
          </a:xfrm>
          <a:prstGeom prst="rect">
            <a:avLst/>
          </a:prstGeom>
          <a:solidFill>
            <a:schemeClr val="tx1">
              <a:lumMod val="75000"/>
            </a:schemeClr>
          </a:solidFill>
          <a:ln>
            <a:solidFill>
              <a:schemeClr val="accent6">
                <a:lumMod val="50000"/>
              </a:schemeClr>
            </a:solidFill>
          </a:ln>
          <a:effectLst>
            <a:outerShdw blurRad="50800" dist="38100" dir="2700000" algn="tl" rotWithShape="0">
              <a:prstClr val="black">
                <a:alpha val="40000"/>
              </a:prstClr>
            </a:outerShdw>
            <a:reflection blurRad="6350" stA="50000" endA="300" endPos="55000" dir="5400000" sy="-100000" algn="bl" rotWithShape="0"/>
          </a:effectLst>
        </p:spPr>
        <p:txBody>
          <a:bodyPr>
            <a:spAutoFit/>
          </a:bodyPr>
          <a:lstStyle/>
          <a:p>
            <a:pPr fontAlgn="auto">
              <a:spcBef>
                <a:spcPts val="0"/>
              </a:spcBef>
              <a:spcAft>
                <a:spcPts val="0"/>
              </a:spcAft>
              <a:defRPr/>
            </a:pPr>
            <a:r>
              <a:rPr lang="en-AU" sz="1050" b="1" dirty="0">
                <a:solidFill>
                  <a:schemeClr val="bg1"/>
                </a:solidFill>
                <a:effectLst>
                  <a:outerShdw blurRad="38100" dist="38100" dir="2700000" algn="tl">
                    <a:srgbClr val="000000">
                      <a:alpha val="43137"/>
                    </a:srgbClr>
                  </a:outerShdw>
                </a:effectLst>
                <a:latin typeface="+mn-lt"/>
                <a:ea typeface="+mn-ea"/>
              </a:rPr>
              <a:t>http://www.chiropractic-help.com/images/foot_bones.jpg</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C715A8-1182-4145-B7C1-08503473EF20}"/>
              </a:ext>
            </a:extLst>
          </p:cNvPr>
          <p:cNvSpPr txBox="1"/>
          <p:nvPr/>
        </p:nvSpPr>
        <p:spPr>
          <a:xfrm>
            <a:off x="357188" y="428625"/>
            <a:ext cx="8429625" cy="1323975"/>
          </a:xfrm>
          <a:prstGeom prst="rect">
            <a:avLst/>
          </a:prstGeom>
          <a:noFill/>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defRPr/>
            </a:pPr>
            <a:r>
              <a:rPr lang="en-AU" altLang="en-US" sz="2000" b="1" dirty="0">
                <a:solidFill>
                  <a:srgbClr val="F5E4A9"/>
                </a:solidFill>
                <a:effectLst>
                  <a:outerShdw blurRad="38100" dist="38100" dir="2700000" algn="tl">
                    <a:srgbClr val="FFFFFF"/>
                  </a:outerShdw>
                </a:effectLst>
                <a:latin typeface="Californian FB" pitchFamily="18" charset="0"/>
                <a:cs typeface="Arial" pitchFamily="34" charset="0"/>
              </a:rPr>
              <a:t>Saddle joint – only one of these where the metacarpal of the thumb joins the carpal bone (wrist).  The two bones are both saddle shaped, concave in one direction , convex in the other, allowing both side-to-side and back-and –forth motion.</a:t>
            </a:r>
          </a:p>
        </p:txBody>
      </p:sp>
      <p:pic>
        <p:nvPicPr>
          <p:cNvPr id="3074" name="Picture 2">
            <a:extLst>
              <a:ext uri="{FF2B5EF4-FFF2-40B4-BE49-F238E27FC236}">
                <a16:creationId xmlns:a16="http://schemas.microsoft.com/office/drawing/2014/main" id="{DAF16900-8EFD-4D3F-831A-C9CCC40692D0}"/>
              </a:ext>
            </a:extLst>
          </p:cNvPr>
          <p:cNvPicPr>
            <a:picLocks noChangeAspect="1" noChangeArrowheads="1"/>
          </p:cNvPicPr>
          <p:nvPr/>
        </p:nvPicPr>
        <p:blipFill>
          <a:blip r:embed="rId2" cstate="print"/>
          <a:srcRect/>
          <a:stretch>
            <a:fillRect/>
          </a:stretch>
        </p:blipFill>
        <p:spPr bwMode="auto">
          <a:xfrm>
            <a:off x="571472" y="2000240"/>
            <a:ext cx="2743200" cy="2743200"/>
          </a:xfrm>
          <a:prstGeom prst="roundRect">
            <a:avLst>
              <a:gd name="adj" fmla="val 8594"/>
            </a:avLst>
          </a:prstGeom>
          <a:solidFill>
            <a:srgbClr val="FFFFFF">
              <a:shade val="85000"/>
            </a:srgbClr>
          </a:solidFill>
          <a:ln>
            <a:solidFill>
              <a:schemeClr val="accent6">
                <a:lumMod val="50000"/>
              </a:schemeClr>
            </a:solidFill>
          </a:ln>
          <a:effectLst>
            <a:reflection blurRad="12700" stA="38000" endPos="28000" dist="5000" dir="5400000" sy="-100000" algn="bl" rotWithShape="0"/>
          </a:effectLst>
        </p:spPr>
      </p:pic>
      <p:sp>
        <p:nvSpPr>
          <p:cNvPr id="4" name="Rectangle 3">
            <a:extLst>
              <a:ext uri="{FF2B5EF4-FFF2-40B4-BE49-F238E27FC236}">
                <a16:creationId xmlns:a16="http://schemas.microsoft.com/office/drawing/2014/main" id="{B4AFDBBB-DB77-4070-B60C-22BD1AB3E2DB}"/>
              </a:ext>
            </a:extLst>
          </p:cNvPr>
          <p:cNvSpPr>
            <a:spLocks noChangeArrowheads="1"/>
          </p:cNvSpPr>
          <p:nvPr/>
        </p:nvSpPr>
        <p:spPr bwMode="auto">
          <a:xfrm>
            <a:off x="285750" y="4786313"/>
            <a:ext cx="3071813" cy="214312"/>
          </a:xfrm>
          <a:prstGeom prst="rect">
            <a:avLst/>
          </a:prstGeom>
          <a:solidFill>
            <a:srgbClr val="BFBFBF"/>
          </a:solidFill>
          <a:ln w="9525">
            <a:solidFill>
              <a:srgbClr val="344E6D"/>
            </a:solidFill>
            <a:miter lim="800000"/>
            <a:headEnd/>
            <a:tailEnd/>
          </a:ln>
          <a:effectLst>
            <a:outerShdw blurRad="63500" dist="38100" dir="2700000" algn="tl" rotWithShape="0">
              <a:srgbClr val="000000">
                <a:alpha val="39999"/>
              </a:srgbClr>
            </a:outerShdw>
          </a:effec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defRPr/>
            </a:pPr>
            <a:r>
              <a:rPr lang="en-AU" altLang="en-US" sz="800" b="1">
                <a:solidFill>
                  <a:schemeClr val="bg1"/>
                </a:solidFill>
                <a:effectLst>
                  <a:outerShdw blurRad="38100" dist="38100" dir="2700000" algn="tl">
                    <a:srgbClr val="FFFFFF"/>
                  </a:outerShdw>
                </a:effectLst>
                <a:latin typeface="Constantia" pitchFamily="18" charset="0"/>
                <a:cs typeface="Arial" pitchFamily="34" charset="0"/>
              </a:rPr>
              <a:t>http://www.heumann.org/body.of.knowledge/a8/rdts45.gif</a:t>
            </a:r>
          </a:p>
        </p:txBody>
      </p:sp>
      <p:pic>
        <p:nvPicPr>
          <p:cNvPr id="3075" name="Picture 3">
            <a:extLst>
              <a:ext uri="{FF2B5EF4-FFF2-40B4-BE49-F238E27FC236}">
                <a16:creationId xmlns:a16="http://schemas.microsoft.com/office/drawing/2014/main" id="{7E4A807B-1E07-45B3-AC9C-1DC16B20FB88}"/>
              </a:ext>
            </a:extLst>
          </p:cNvPr>
          <p:cNvPicPr>
            <a:picLocks noChangeAspect="1" noChangeArrowheads="1"/>
          </p:cNvPicPr>
          <p:nvPr/>
        </p:nvPicPr>
        <p:blipFill>
          <a:blip r:embed="rId3">
            <a:lum bright="-20000" contrast="30000"/>
          </a:blip>
          <a:srcRect/>
          <a:stretch>
            <a:fillRect/>
          </a:stretch>
        </p:blipFill>
        <p:spPr bwMode="auto">
          <a:xfrm>
            <a:off x="4143375" y="1428750"/>
            <a:ext cx="3667125" cy="4987925"/>
          </a:xfrm>
          <a:prstGeom prst="rect">
            <a:avLst/>
          </a:prstGeom>
          <a:noFill/>
          <a:ln w="9525">
            <a:solidFill>
              <a:srgbClr val="344E6D"/>
            </a:solidFill>
            <a:miter lim="800000"/>
            <a:headEnd/>
            <a:tailEnd/>
          </a:ln>
          <a:effectLst>
            <a:outerShdw blurRad="635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552800A-9107-4F8A-9EFF-B36BC47ECB1F}"/>
              </a:ext>
            </a:extLst>
          </p:cNvPr>
          <p:cNvSpPr>
            <a:spLocks noChangeArrowheads="1"/>
          </p:cNvSpPr>
          <p:nvPr/>
        </p:nvSpPr>
        <p:spPr bwMode="auto">
          <a:xfrm>
            <a:off x="3714750" y="6427788"/>
            <a:ext cx="4572000" cy="430212"/>
          </a:xfrm>
          <a:prstGeom prst="rect">
            <a:avLst/>
          </a:prstGeom>
          <a:solidFill>
            <a:srgbClr val="BFBFBF"/>
          </a:solidFill>
          <a:ln w="9525">
            <a:solidFill>
              <a:srgbClr val="344E6D"/>
            </a:solidFill>
            <a:miter lim="800000"/>
            <a:headEnd/>
            <a:tailEnd/>
          </a:ln>
          <a:effectLst>
            <a:outerShdw blurRad="63500" dist="38100" dir="2700000" algn="tl" rotWithShape="0">
              <a:srgbClr val="000000">
                <a:alpha val="39999"/>
              </a:srgbClr>
            </a:outerShdw>
          </a:effec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defRPr/>
            </a:pPr>
            <a:r>
              <a:rPr lang="en-AU" altLang="en-US" sz="1000" b="1">
                <a:solidFill>
                  <a:schemeClr val="bg1"/>
                </a:solidFill>
                <a:effectLst>
                  <a:outerShdw blurRad="38100" dist="38100" dir="2700000" algn="tl">
                    <a:srgbClr val="FFFFFF"/>
                  </a:outerShdw>
                </a:effectLst>
                <a:latin typeface="Constantia" pitchFamily="18" charset="0"/>
                <a:cs typeface="Arial" pitchFamily="34" charset="0"/>
              </a:rPr>
              <a:t>http://www.nyphysicaltherapy.net/portals/2/medicallibraryassets/pt/cmcarthrofinal_large.jpg</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E31742-E0A0-4BF3-9ACF-3FA7C3904EAE}"/>
              </a:ext>
            </a:extLst>
          </p:cNvPr>
          <p:cNvSpPr txBox="1"/>
          <p:nvPr/>
        </p:nvSpPr>
        <p:spPr>
          <a:xfrm>
            <a:off x="357188" y="428625"/>
            <a:ext cx="8501062" cy="1323975"/>
          </a:xfrm>
          <a:prstGeom prst="rect">
            <a:avLst/>
          </a:prstGeom>
          <a:noFill/>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defRPr/>
            </a:pPr>
            <a:r>
              <a:rPr lang="en-AU" altLang="en-US" sz="2000" b="1">
                <a:solidFill>
                  <a:srgbClr val="F5E4A9"/>
                </a:solidFill>
                <a:effectLst>
                  <a:outerShdw blurRad="38100" dist="38100" dir="2700000" algn="tl">
                    <a:srgbClr val="FFFFFF"/>
                  </a:outerShdw>
                </a:effectLst>
                <a:latin typeface="Californian FB" pitchFamily="18" charset="0"/>
                <a:cs typeface="Arial" pitchFamily="34" charset="0"/>
              </a:rPr>
              <a:t>Condyloid or Ellipsoid joints – have one surface slightly convex which fits into the other surface which is slightly concave. For example, between the radius and the carpals, the metacarpals and phalanges, and the metatarsals and phalanges.  </a:t>
            </a:r>
          </a:p>
        </p:txBody>
      </p:sp>
      <p:pic>
        <p:nvPicPr>
          <p:cNvPr id="4098" name="Picture 2">
            <a:extLst>
              <a:ext uri="{FF2B5EF4-FFF2-40B4-BE49-F238E27FC236}">
                <a16:creationId xmlns:a16="http://schemas.microsoft.com/office/drawing/2014/main" id="{944DE2E6-853E-4599-AA98-13C779965F7A}"/>
              </a:ext>
            </a:extLst>
          </p:cNvPr>
          <p:cNvPicPr>
            <a:picLocks noChangeAspect="1" noChangeArrowheads="1"/>
          </p:cNvPicPr>
          <p:nvPr/>
        </p:nvPicPr>
        <p:blipFill>
          <a:blip r:embed="rId2" cstate="print"/>
          <a:srcRect/>
          <a:stretch>
            <a:fillRect/>
          </a:stretch>
        </p:blipFill>
        <p:spPr bwMode="auto">
          <a:xfrm>
            <a:off x="2928926" y="1571612"/>
            <a:ext cx="3781425" cy="4191000"/>
          </a:xfrm>
          <a:prstGeom prst="roundRect">
            <a:avLst>
              <a:gd name="adj" fmla="val 8594"/>
            </a:avLst>
          </a:prstGeom>
          <a:solidFill>
            <a:srgbClr val="FFFFFF">
              <a:shade val="85000"/>
            </a:srgbClr>
          </a:solidFill>
          <a:ln>
            <a:solidFill>
              <a:schemeClr val="accent6">
                <a:lumMod val="50000"/>
              </a:schemeClr>
            </a:solidFill>
          </a:ln>
          <a:effectLst>
            <a:reflection blurRad="12700" stA="38000" endPos="28000" dist="5000" dir="5400000" sy="-100000" algn="bl" rotWithShape="0"/>
          </a:effectLst>
        </p:spPr>
      </p:pic>
      <p:sp>
        <p:nvSpPr>
          <p:cNvPr id="4" name="Rectangle 3">
            <a:extLst>
              <a:ext uri="{FF2B5EF4-FFF2-40B4-BE49-F238E27FC236}">
                <a16:creationId xmlns:a16="http://schemas.microsoft.com/office/drawing/2014/main" id="{3FEB3631-3327-4C05-B952-B32F519F4848}"/>
              </a:ext>
            </a:extLst>
          </p:cNvPr>
          <p:cNvSpPr>
            <a:spLocks noChangeArrowheads="1"/>
          </p:cNvSpPr>
          <p:nvPr/>
        </p:nvSpPr>
        <p:spPr bwMode="auto">
          <a:xfrm>
            <a:off x="2571750" y="5857875"/>
            <a:ext cx="4572000" cy="254000"/>
          </a:xfrm>
          <a:prstGeom prst="rect">
            <a:avLst/>
          </a:prstGeom>
          <a:solidFill>
            <a:srgbClr val="BFBFBF"/>
          </a:solidFill>
          <a:ln w="9525">
            <a:solidFill>
              <a:srgbClr val="344E6D"/>
            </a:solidFill>
            <a:miter lim="800000"/>
            <a:headEnd/>
            <a:tailEnd/>
          </a:ln>
          <a:effectLst>
            <a:outerShdw blurRad="63500" dist="38100" dir="2700000" algn="tl" rotWithShape="0">
              <a:srgbClr val="000000">
                <a:alpha val="39999"/>
              </a:srgbClr>
            </a:outerShdw>
          </a:effec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defRPr/>
            </a:pPr>
            <a:r>
              <a:rPr lang="en-AU" altLang="en-US" sz="1000" b="1">
                <a:solidFill>
                  <a:schemeClr val="bg1"/>
                </a:solidFill>
                <a:effectLst>
                  <a:outerShdw blurRad="38100" dist="38100" dir="2700000" algn="tl">
                    <a:srgbClr val="FFFFFF"/>
                  </a:outerShdw>
                </a:effectLst>
                <a:latin typeface="Constantia" pitchFamily="18" charset="0"/>
                <a:cs typeface="Arial" pitchFamily="34" charset="0"/>
              </a:rPr>
              <a:t>http://legacy.owensboro.kctcs.edu/gcaplan/anat/Notes/Image590.gif</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6FC5B6-6691-4E47-A105-2965D939033F}"/>
              </a:ext>
            </a:extLst>
          </p:cNvPr>
          <p:cNvSpPr txBox="1"/>
          <p:nvPr/>
        </p:nvSpPr>
        <p:spPr>
          <a:xfrm>
            <a:off x="285750" y="357188"/>
            <a:ext cx="8572500" cy="400050"/>
          </a:xfrm>
          <a:prstGeom prst="rect">
            <a:avLst/>
          </a:prstGeom>
          <a:noFill/>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defRPr/>
            </a:pPr>
            <a:r>
              <a:rPr lang="en-AU" altLang="en-US" sz="2000" b="1">
                <a:solidFill>
                  <a:srgbClr val="F5E4A9"/>
                </a:solidFill>
                <a:effectLst>
                  <a:outerShdw blurRad="38100" dist="38100" dir="2700000" algn="tl">
                    <a:srgbClr val="FFFFFF"/>
                  </a:outerShdw>
                </a:effectLst>
                <a:latin typeface="Californian FB" pitchFamily="18" charset="0"/>
                <a:cs typeface="Arial" pitchFamily="34" charset="0"/>
              </a:rPr>
              <a:t>Structure of a Synovial Joint – </a:t>
            </a:r>
            <a:r>
              <a:rPr lang="en-AU" altLang="en-US" sz="1000" b="1">
                <a:solidFill>
                  <a:srgbClr val="F5E4A9"/>
                </a:solidFill>
                <a:effectLst>
                  <a:outerShdw blurRad="38100" dist="38100" dir="2700000" algn="tl">
                    <a:srgbClr val="FFFFFF"/>
                  </a:outerShdw>
                </a:effectLst>
                <a:latin typeface="Californian FB" pitchFamily="18" charset="0"/>
                <a:cs typeface="Arial" pitchFamily="34" charset="0"/>
              </a:rPr>
              <a:t>(Diagram from Human Perspectives 3A/3B page 200, Figure 12.13) </a:t>
            </a:r>
            <a:endParaRPr lang="en-AU" altLang="en-US" sz="2000" b="1">
              <a:solidFill>
                <a:srgbClr val="F5E4A9"/>
              </a:solidFill>
              <a:effectLst>
                <a:outerShdw blurRad="38100" dist="38100" dir="2700000" algn="tl">
                  <a:srgbClr val="FFFFFF"/>
                </a:outerShdw>
              </a:effectLst>
              <a:latin typeface="Californian FB" pitchFamily="18" charset="0"/>
              <a:cs typeface="Arial" pitchFamily="34" charset="0"/>
            </a:endParaRPr>
          </a:p>
        </p:txBody>
      </p:sp>
      <p:pic>
        <p:nvPicPr>
          <p:cNvPr id="4" name="Picture 3" descr="Synovial joint.jpg">
            <a:extLst>
              <a:ext uri="{FF2B5EF4-FFF2-40B4-BE49-F238E27FC236}">
                <a16:creationId xmlns:a16="http://schemas.microsoft.com/office/drawing/2014/main" id="{F45884F4-CE04-45F7-AFF7-804A28CDF9DF}"/>
              </a:ext>
            </a:extLst>
          </p:cNvPr>
          <p:cNvPicPr>
            <a:picLocks noChangeAspect="1"/>
          </p:cNvPicPr>
          <p:nvPr/>
        </p:nvPicPr>
        <p:blipFill>
          <a:blip r:embed="rId2" cstate="print"/>
          <a:stretch>
            <a:fillRect/>
          </a:stretch>
        </p:blipFill>
        <p:spPr>
          <a:xfrm>
            <a:off x="285720" y="857232"/>
            <a:ext cx="8643998" cy="4143404"/>
          </a:xfrm>
          <a:prstGeom prst="roundRect">
            <a:avLst>
              <a:gd name="adj" fmla="val 8594"/>
            </a:avLst>
          </a:prstGeom>
          <a:solidFill>
            <a:srgbClr val="FFFFFF">
              <a:shade val="85000"/>
            </a:srgbClr>
          </a:solidFill>
          <a:ln>
            <a:solidFill>
              <a:schemeClr val="accent6">
                <a:lumMod val="50000"/>
              </a:schemeClr>
            </a:solidFill>
          </a:ln>
          <a:effectLst>
            <a:reflection blurRad="12700" stA="38000" endPos="28000" dist="5000" dir="5400000" sy="-100000" algn="bl" rotWithShape="0"/>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E18E965C-FFC6-4015-AFE1-D21B47D1BD50}"/>
              </a:ext>
            </a:extLst>
          </p:cNvPr>
          <p:cNvGraphicFramePr>
            <a:graphicFrameLocks noGrp="1"/>
          </p:cNvGraphicFramePr>
          <p:nvPr/>
        </p:nvGraphicFramePr>
        <p:xfrm>
          <a:off x="557048" y="357165"/>
          <a:ext cx="8229794" cy="6167527"/>
        </p:xfrm>
        <a:graphic>
          <a:graphicData uri="http://schemas.openxmlformats.org/drawingml/2006/table">
            <a:tbl>
              <a:tblPr firstRow="1">
                <a:tableStyleId>{69C7853C-536D-4A76-A0AE-DD22124D55A5}</a:tableStyleId>
              </a:tblPr>
              <a:tblGrid>
                <a:gridCol w="2086690">
                  <a:extLst>
                    <a:ext uri="{9D8B030D-6E8A-4147-A177-3AD203B41FA5}">
                      <a16:colId xmlns:a16="http://schemas.microsoft.com/office/drawing/2014/main" val="20000"/>
                    </a:ext>
                  </a:extLst>
                </a:gridCol>
                <a:gridCol w="3399839">
                  <a:extLst>
                    <a:ext uri="{9D8B030D-6E8A-4147-A177-3AD203B41FA5}">
                      <a16:colId xmlns:a16="http://schemas.microsoft.com/office/drawing/2014/main" val="20001"/>
                    </a:ext>
                  </a:extLst>
                </a:gridCol>
                <a:gridCol w="2743265">
                  <a:extLst>
                    <a:ext uri="{9D8B030D-6E8A-4147-A177-3AD203B41FA5}">
                      <a16:colId xmlns:a16="http://schemas.microsoft.com/office/drawing/2014/main" val="20002"/>
                    </a:ext>
                  </a:extLst>
                </a:gridCol>
              </a:tblGrid>
              <a:tr h="489599">
                <a:tc>
                  <a:txBody>
                    <a:bodyPr/>
                    <a:lstStyle/>
                    <a:p>
                      <a:pPr algn="ctr"/>
                      <a:r>
                        <a:rPr lang="en-AU" sz="1700" dirty="0">
                          <a:solidFill>
                            <a:schemeClr val="bg1"/>
                          </a:solidFill>
                          <a:effectLst>
                            <a:outerShdw blurRad="38100" dist="38100" dir="2700000" algn="tl">
                              <a:srgbClr val="000000">
                                <a:alpha val="43137"/>
                              </a:srgbClr>
                            </a:outerShdw>
                          </a:effectLst>
                          <a:latin typeface="Californian FB" pitchFamily="18" charset="0"/>
                        </a:rPr>
                        <a:t>Name</a:t>
                      </a:r>
                    </a:p>
                  </a:txBody>
                  <a:tcPr marT="42761" marB="42761">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cell3D prstMaterial="dkEdge">
                      <a:bevel prst="relaxedInset"/>
                      <a:lightRig rig="flood" dir="t"/>
                    </a:cell3D>
                  </a:tcPr>
                </a:tc>
                <a:tc>
                  <a:txBody>
                    <a:bodyPr/>
                    <a:lstStyle/>
                    <a:p>
                      <a:pPr algn="ctr"/>
                      <a:r>
                        <a:rPr lang="en-AU" sz="1700" dirty="0">
                          <a:solidFill>
                            <a:schemeClr val="bg1"/>
                          </a:solidFill>
                          <a:effectLst>
                            <a:outerShdw blurRad="38100" dist="38100" dir="2700000" algn="tl">
                              <a:srgbClr val="000000">
                                <a:alpha val="43137"/>
                              </a:srgbClr>
                            </a:outerShdw>
                          </a:effectLst>
                          <a:latin typeface="Californian FB" pitchFamily="18" charset="0"/>
                        </a:rPr>
                        <a:t>Description</a:t>
                      </a:r>
                    </a:p>
                  </a:txBody>
                  <a:tcPr marT="42761" marB="4276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cell3D prstMaterial="dkEdge">
                      <a:bevel prst="relaxedInset"/>
                      <a:lightRig rig="flood" dir="t"/>
                    </a:cell3D>
                  </a:tcPr>
                </a:tc>
                <a:tc>
                  <a:txBody>
                    <a:bodyPr/>
                    <a:lstStyle/>
                    <a:p>
                      <a:pPr algn="ctr"/>
                      <a:r>
                        <a:rPr lang="en-AU" sz="1700" dirty="0">
                          <a:solidFill>
                            <a:schemeClr val="bg1"/>
                          </a:solidFill>
                          <a:effectLst>
                            <a:outerShdw blurRad="38100" dist="38100" dir="2700000" algn="tl">
                              <a:srgbClr val="000000">
                                <a:alpha val="43137"/>
                              </a:srgbClr>
                            </a:outerShdw>
                          </a:effectLst>
                          <a:latin typeface="Californian FB" pitchFamily="18" charset="0"/>
                        </a:rPr>
                        <a:t>Function</a:t>
                      </a:r>
                    </a:p>
                  </a:txBody>
                  <a:tcPr marT="42761" marB="42761">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cell3D prstMaterial="dkEdge">
                      <a:bevel prst="relaxedInset"/>
                      <a:lightRig rig="flood" dir="t"/>
                    </a:cell3D>
                  </a:tcPr>
                </a:tc>
                <a:extLst>
                  <a:ext uri="{0D108BD9-81ED-4DB2-BD59-A6C34878D82A}">
                    <a16:rowId xmlns:a16="http://schemas.microsoft.com/office/drawing/2014/main" val="10000"/>
                  </a:ext>
                </a:extLst>
              </a:tr>
              <a:tr h="684183">
                <a:tc>
                  <a:txBody>
                    <a:bodyPr/>
                    <a:lstStyle/>
                    <a:p>
                      <a:pPr algn="ctr"/>
                      <a:r>
                        <a:rPr lang="en-AU" sz="1300" b="1" dirty="0">
                          <a:effectLst>
                            <a:outerShdw blurRad="38100" dist="38100" dir="2700000" algn="tl">
                              <a:srgbClr val="000000">
                                <a:alpha val="43137"/>
                              </a:srgbClr>
                            </a:outerShdw>
                          </a:effectLst>
                          <a:latin typeface="Californian FB" pitchFamily="18" charset="0"/>
                        </a:rPr>
                        <a:t>Capsule</a:t>
                      </a:r>
                    </a:p>
                  </a:txBody>
                  <a:tcPr marT="42761" marB="42761">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cell3D prstMaterial="dkEdge">
                      <a:bevel prst="relaxedInset"/>
                      <a:lightRig rig="flood" dir="t"/>
                    </a:cell3D>
                  </a:tcPr>
                </a:tc>
                <a:tc>
                  <a:txBody>
                    <a:bodyPr/>
                    <a:lstStyle/>
                    <a:p>
                      <a:pPr algn="ctr"/>
                      <a:r>
                        <a:rPr lang="en-AU" sz="1300" b="1" dirty="0">
                          <a:effectLst>
                            <a:outerShdw blurRad="38100" dist="38100" dir="2700000" algn="tl">
                              <a:srgbClr val="000000">
                                <a:alpha val="43137"/>
                              </a:srgbClr>
                            </a:outerShdw>
                          </a:effectLst>
                          <a:latin typeface="Californian FB" pitchFamily="18" charset="0"/>
                        </a:rPr>
                        <a:t>Cartilage</a:t>
                      </a:r>
                      <a:r>
                        <a:rPr lang="en-AU" sz="1300" b="1" baseline="0" dirty="0">
                          <a:effectLst>
                            <a:outerShdw blurRad="38100" dist="38100" dir="2700000" algn="tl">
                              <a:srgbClr val="000000">
                                <a:alpha val="43137"/>
                              </a:srgbClr>
                            </a:outerShdw>
                          </a:effectLst>
                          <a:latin typeface="Californian FB" pitchFamily="18" charset="0"/>
                        </a:rPr>
                        <a:t> sac composed of two layers – an outer fibrous layer, and an inner membrane</a:t>
                      </a:r>
                      <a:endParaRPr lang="en-AU" sz="1300" b="1" dirty="0">
                        <a:effectLst>
                          <a:outerShdw blurRad="38100" dist="38100" dir="2700000" algn="tl">
                            <a:srgbClr val="000000">
                              <a:alpha val="43137"/>
                            </a:srgbClr>
                          </a:outerShdw>
                        </a:effectLst>
                        <a:latin typeface="Californian FB" pitchFamily="18" charset="0"/>
                      </a:endParaRPr>
                    </a:p>
                  </a:txBody>
                  <a:tcPr marT="42761" marB="4276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cell3D prstMaterial="dkEdge">
                      <a:bevel prst="relaxedInset"/>
                      <a:lightRig rig="flood" dir="t"/>
                    </a:cell3D>
                  </a:tcPr>
                </a:tc>
                <a:tc>
                  <a:txBody>
                    <a:bodyPr/>
                    <a:lstStyle/>
                    <a:p>
                      <a:pPr algn="ctr"/>
                      <a:r>
                        <a:rPr lang="en-AU" sz="1300" b="1" dirty="0">
                          <a:effectLst>
                            <a:outerShdw blurRad="38100" dist="38100" dir="2700000" algn="tl">
                              <a:srgbClr val="000000">
                                <a:alpha val="43137"/>
                              </a:srgbClr>
                            </a:outerShdw>
                          </a:effectLst>
                          <a:latin typeface="Californian FB" pitchFamily="18" charset="0"/>
                        </a:rPr>
                        <a:t>Surrounds and encloses the joint</a:t>
                      </a:r>
                    </a:p>
                  </a:txBody>
                  <a:tcPr marT="42761" marB="42761">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cell3D prstMaterial="dkEdge">
                      <a:bevel prst="relaxedInset"/>
                      <a:lightRig rig="flood" dir="t"/>
                    </a:cell3D>
                  </a:tcPr>
                </a:tc>
                <a:extLst>
                  <a:ext uri="{0D108BD9-81ED-4DB2-BD59-A6C34878D82A}">
                    <a16:rowId xmlns:a16="http://schemas.microsoft.com/office/drawing/2014/main" val="10001"/>
                  </a:ext>
                </a:extLst>
              </a:tr>
              <a:tr h="684183">
                <a:tc>
                  <a:txBody>
                    <a:bodyPr/>
                    <a:lstStyle/>
                    <a:p>
                      <a:pPr algn="ctr"/>
                      <a:r>
                        <a:rPr lang="en-AU" sz="1300" b="1" dirty="0">
                          <a:effectLst>
                            <a:outerShdw blurRad="38100" dist="38100" dir="2700000" algn="tl">
                              <a:srgbClr val="000000">
                                <a:alpha val="43137"/>
                              </a:srgbClr>
                            </a:outerShdw>
                          </a:effectLst>
                          <a:latin typeface="Californian FB" pitchFamily="18" charset="0"/>
                        </a:rPr>
                        <a:t>Fibrous capsule</a:t>
                      </a:r>
                    </a:p>
                  </a:txBody>
                  <a:tcPr marT="42761" marB="42761">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cell3D prstMaterial="dkEdge">
                      <a:bevel prst="relaxedInset"/>
                      <a:lightRig rig="flood" dir="t"/>
                    </a:cell3D>
                  </a:tcPr>
                </a:tc>
                <a:tc>
                  <a:txBody>
                    <a:bodyPr/>
                    <a:lstStyle/>
                    <a:p>
                      <a:pPr algn="ctr"/>
                      <a:r>
                        <a:rPr lang="en-AU" sz="1300" b="1" dirty="0">
                          <a:effectLst>
                            <a:outerShdw blurRad="38100" dist="38100" dir="2700000" algn="tl">
                              <a:srgbClr val="000000">
                                <a:alpha val="43137"/>
                              </a:srgbClr>
                            </a:outerShdw>
                          </a:effectLst>
                          <a:latin typeface="Californian FB" pitchFamily="18" charset="0"/>
                        </a:rPr>
                        <a:t>Dense fibrous connective tissue attached to the </a:t>
                      </a:r>
                      <a:r>
                        <a:rPr lang="en-AU" sz="1300" b="1" dirty="0" err="1">
                          <a:effectLst>
                            <a:outerShdw blurRad="38100" dist="38100" dir="2700000" algn="tl">
                              <a:srgbClr val="000000">
                                <a:alpha val="43137"/>
                              </a:srgbClr>
                            </a:outerShdw>
                          </a:effectLst>
                          <a:latin typeface="Californian FB" pitchFamily="18" charset="0"/>
                        </a:rPr>
                        <a:t>periosteum</a:t>
                      </a:r>
                      <a:r>
                        <a:rPr lang="en-AU" sz="1300" b="1" dirty="0">
                          <a:effectLst>
                            <a:outerShdw blurRad="38100" dist="38100" dir="2700000" algn="tl">
                              <a:srgbClr val="000000">
                                <a:alpha val="43137"/>
                              </a:srgbClr>
                            </a:outerShdw>
                          </a:effectLst>
                          <a:latin typeface="Californian FB" pitchFamily="18" charset="0"/>
                        </a:rPr>
                        <a:t> of the articulating bones</a:t>
                      </a:r>
                    </a:p>
                  </a:txBody>
                  <a:tcPr marT="42761" marB="4276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cell3D prstMaterial="dkEdge">
                      <a:bevel prst="relaxedInset"/>
                      <a:lightRig rig="flood" dir="t"/>
                    </a:cell3D>
                  </a:tcPr>
                </a:tc>
                <a:tc>
                  <a:txBody>
                    <a:bodyPr/>
                    <a:lstStyle/>
                    <a:p>
                      <a:pPr algn="ctr"/>
                      <a:r>
                        <a:rPr lang="en-AU" sz="1300" b="1" dirty="0">
                          <a:effectLst>
                            <a:outerShdw blurRad="38100" dist="38100" dir="2700000" algn="tl">
                              <a:srgbClr val="000000">
                                <a:alpha val="43137"/>
                              </a:srgbClr>
                            </a:outerShdw>
                          </a:effectLst>
                          <a:latin typeface="Californian FB" pitchFamily="18" charset="0"/>
                        </a:rPr>
                        <a:t>Flexibility</a:t>
                      </a:r>
                      <a:r>
                        <a:rPr lang="en-AU" sz="1300" b="1" baseline="0" dirty="0">
                          <a:effectLst>
                            <a:outerShdw blurRad="38100" dist="38100" dir="2700000" algn="tl">
                              <a:srgbClr val="000000">
                                <a:alpha val="43137"/>
                              </a:srgbClr>
                            </a:outerShdw>
                          </a:effectLst>
                          <a:latin typeface="Californian FB" pitchFamily="18" charset="0"/>
                        </a:rPr>
                        <a:t> permits movement, and strength prevents dislocation</a:t>
                      </a:r>
                      <a:endParaRPr lang="en-AU" sz="1300" b="1" dirty="0">
                        <a:effectLst>
                          <a:outerShdw blurRad="38100" dist="38100" dir="2700000" algn="tl">
                            <a:srgbClr val="000000">
                              <a:alpha val="43137"/>
                            </a:srgbClr>
                          </a:outerShdw>
                        </a:effectLst>
                        <a:latin typeface="Californian FB" pitchFamily="18" charset="0"/>
                      </a:endParaRPr>
                    </a:p>
                  </a:txBody>
                  <a:tcPr marT="42761" marB="42761">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cell3D prstMaterial="dkEdge">
                      <a:bevel prst="relaxedInset"/>
                      <a:lightRig rig="flood" dir="t"/>
                    </a:cell3D>
                  </a:tcPr>
                </a:tc>
                <a:extLst>
                  <a:ext uri="{0D108BD9-81ED-4DB2-BD59-A6C34878D82A}">
                    <a16:rowId xmlns:a16="http://schemas.microsoft.com/office/drawing/2014/main" val="10002"/>
                  </a:ext>
                </a:extLst>
              </a:tr>
              <a:tr h="684183">
                <a:tc>
                  <a:txBody>
                    <a:bodyPr/>
                    <a:lstStyle/>
                    <a:p>
                      <a:pPr algn="ctr"/>
                      <a:r>
                        <a:rPr lang="en-AU" sz="1300" b="1" dirty="0">
                          <a:effectLst>
                            <a:outerShdw blurRad="38100" dist="38100" dir="2700000" algn="tl">
                              <a:srgbClr val="000000">
                                <a:alpha val="43137"/>
                              </a:srgbClr>
                            </a:outerShdw>
                          </a:effectLst>
                          <a:latin typeface="Californian FB" pitchFamily="18" charset="0"/>
                        </a:rPr>
                        <a:t>Synovial Membrane</a:t>
                      </a:r>
                    </a:p>
                  </a:txBody>
                  <a:tcPr marT="42761" marB="42761">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cell3D prstMaterial="dkEdge">
                      <a:bevel prst="relaxedInset"/>
                      <a:lightRig rig="flood" dir="t"/>
                    </a:cell3D>
                  </a:tcPr>
                </a:tc>
                <a:tc>
                  <a:txBody>
                    <a:bodyPr/>
                    <a:lstStyle/>
                    <a:p>
                      <a:pPr algn="ctr"/>
                      <a:r>
                        <a:rPr lang="en-AU" sz="1300" b="1" dirty="0">
                          <a:effectLst>
                            <a:outerShdw blurRad="38100" dist="38100" dir="2700000" algn="tl">
                              <a:srgbClr val="000000">
                                <a:alpha val="43137"/>
                              </a:srgbClr>
                            </a:outerShdw>
                          </a:effectLst>
                          <a:latin typeface="Californian FB" pitchFamily="18" charset="0"/>
                        </a:rPr>
                        <a:t>Loose</a:t>
                      </a:r>
                      <a:r>
                        <a:rPr lang="en-AU" sz="1300" b="1" baseline="0" dirty="0">
                          <a:effectLst>
                            <a:outerShdw blurRad="38100" dist="38100" dir="2700000" algn="tl">
                              <a:srgbClr val="000000">
                                <a:alpha val="43137"/>
                              </a:srgbClr>
                            </a:outerShdw>
                          </a:effectLst>
                          <a:latin typeface="Californian FB" pitchFamily="18" charset="0"/>
                        </a:rPr>
                        <a:t> connective tissue inside the fibrous capsule well supplied with blood vessels</a:t>
                      </a:r>
                      <a:endParaRPr lang="en-AU" sz="1300" b="1" dirty="0">
                        <a:effectLst>
                          <a:outerShdw blurRad="38100" dist="38100" dir="2700000" algn="tl">
                            <a:srgbClr val="000000">
                              <a:alpha val="43137"/>
                            </a:srgbClr>
                          </a:outerShdw>
                        </a:effectLst>
                        <a:latin typeface="Californian FB" pitchFamily="18" charset="0"/>
                      </a:endParaRPr>
                    </a:p>
                  </a:txBody>
                  <a:tcPr marT="42761" marB="4276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cell3D prstMaterial="dkEdge">
                      <a:bevel prst="relaxedInset"/>
                      <a:lightRig rig="flood" dir="t"/>
                    </a:cell3D>
                  </a:tcPr>
                </a:tc>
                <a:tc>
                  <a:txBody>
                    <a:bodyPr/>
                    <a:lstStyle/>
                    <a:p>
                      <a:pPr algn="ctr"/>
                      <a:r>
                        <a:rPr lang="en-AU" sz="1300" b="1" dirty="0">
                          <a:effectLst>
                            <a:outerShdw blurRad="38100" dist="38100" dir="2700000" algn="tl">
                              <a:srgbClr val="000000">
                                <a:alpha val="43137"/>
                              </a:srgbClr>
                            </a:outerShdw>
                          </a:effectLst>
                          <a:latin typeface="Californian FB" pitchFamily="18" charset="0"/>
                        </a:rPr>
                        <a:t>Secretes synovial fluid into the synovial cavity</a:t>
                      </a:r>
                    </a:p>
                  </a:txBody>
                  <a:tcPr marT="42761" marB="42761">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cell3D prstMaterial="dkEdge">
                      <a:bevel prst="relaxedInset"/>
                      <a:lightRig rig="flood" dir="t"/>
                    </a:cell3D>
                  </a:tcPr>
                </a:tc>
                <a:extLst>
                  <a:ext uri="{0D108BD9-81ED-4DB2-BD59-A6C34878D82A}">
                    <a16:rowId xmlns:a16="http://schemas.microsoft.com/office/drawing/2014/main" val="10003"/>
                  </a:ext>
                </a:extLst>
              </a:tr>
              <a:tr h="883736">
                <a:tc>
                  <a:txBody>
                    <a:bodyPr/>
                    <a:lstStyle/>
                    <a:p>
                      <a:pPr algn="ctr"/>
                      <a:r>
                        <a:rPr lang="en-AU" sz="1300" b="1" dirty="0">
                          <a:effectLst>
                            <a:outerShdw blurRad="38100" dist="38100" dir="2700000" algn="tl">
                              <a:srgbClr val="000000">
                                <a:alpha val="43137"/>
                              </a:srgbClr>
                            </a:outerShdw>
                          </a:effectLst>
                          <a:latin typeface="Californian FB" pitchFamily="18" charset="0"/>
                        </a:rPr>
                        <a:t>Synovial Fluid</a:t>
                      </a:r>
                    </a:p>
                  </a:txBody>
                  <a:tcPr marT="42761" marB="42761">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cell3D prstMaterial="dkEdge">
                      <a:bevel prst="relaxedInset"/>
                      <a:lightRig rig="flood" dir="t"/>
                    </a:cell3D>
                  </a:tcPr>
                </a:tc>
                <a:tc>
                  <a:txBody>
                    <a:bodyPr/>
                    <a:lstStyle/>
                    <a:p>
                      <a:pPr algn="ctr"/>
                      <a:r>
                        <a:rPr lang="en-AU" sz="1300" b="1" dirty="0">
                          <a:effectLst>
                            <a:outerShdw blurRad="38100" dist="38100" dir="2700000" algn="tl">
                              <a:srgbClr val="000000">
                                <a:alpha val="43137"/>
                              </a:srgbClr>
                            </a:outerShdw>
                          </a:effectLst>
                          <a:latin typeface="Californian FB" pitchFamily="18" charset="0"/>
                        </a:rPr>
                        <a:t>Similar in appearance and consistency to egg white, forms</a:t>
                      </a:r>
                      <a:r>
                        <a:rPr lang="en-AU" sz="1300" b="1" baseline="0" dirty="0">
                          <a:effectLst>
                            <a:outerShdw blurRad="38100" dist="38100" dir="2700000" algn="tl">
                              <a:srgbClr val="000000">
                                <a:alpha val="43137"/>
                              </a:srgbClr>
                            </a:outerShdw>
                          </a:effectLst>
                          <a:latin typeface="Californian FB" pitchFamily="18" charset="0"/>
                        </a:rPr>
                        <a:t> a thin film over surfaces in the capsule, contains phagocytic cells</a:t>
                      </a:r>
                      <a:endParaRPr lang="en-AU" sz="1300" b="1" dirty="0">
                        <a:effectLst>
                          <a:outerShdw blurRad="38100" dist="38100" dir="2700000" algn="tl">
                            <a:srgbClr val="000000">
                              <a:alpha val="43137"/>
                            </a:srgbClr>
                          </a:outerShdw>
                        </a:effectLst>
                        <a:latin typeface="Californian FB" pitchFamily="18" charset="0"/>
                      </a:endParaRPr>
                    </a:p>
                  </a:txBody>
                  <a:tcPr marT="42761" marB="4276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cell3D prstMaterial="dkEdge">
                      <a:bevel prst="relaxedInset"/>
                      <a:lightRig rig="flood" dir="t"/>
                    </a:cell3D>
                  </a:tcPr>
                </a:tc>
                <a:tc>
                  <a:txBody>
                    <a:bodyPr/>
                    <a:lstStyle/>
                    <a:p>
                      <a:pPr algn="ctr"/>
                      <a:r>
                        <a:rPr lang="en-AU" sz="1300" b="1" dirty="0">
                          <a:effectLst>
                            <a:outerShdw blurRad="38100" dist="38100" dir="2700000" algn="tl">
                              <a:srgbClr val="000000">
                                <a:alpha val="43137"/>
                              </a:srgbClr>
                            </a:outerShdw>
                          </a:effectLst>
                          <a:latin typeface="Californian FB" pitchFamily="18" charset="0"/>
                        </a:rPr>
                        <a:t>Lubricates the joint, provides nourishment for cells of the articular</a:t>
                      </a:r>
                      <a:r>
                        <a:rPr lang="en-AU" sz="1300" b="1" baseline="0" dirty="0">
                          <a:effectLst>
                            <a:outerShdw blurRad="38100" dist="38100" dir="2700000" algn="tl">
                              <a:srgbClr val="000000">
                                <a:alpha val="43137"/>
                              </a:srgbClr>
                            </a:outerShdw>
                          </a:effectLst>
                          <a:latin typeface="Californian FB" pitchFamily="18" charset="0"/>
                        </a:rPr>
                        <a:t> cartilage, removes microbes and debris</a:t>
                      </a:r>
                      <a:endParaRPr lang="en-AU" sz="1300" b="1" dirty="0">
                        <a:effectLst>
                          <a:outerShdw blurRad="38100" dist="38100" dir="2700000" algn="tl">
                            <a:srgbClr val="000000">
                              <a:alpha val="43137"/>
                            </a:srgbClr>
                          </a:outerShdw>
                        </a:effectLst>
                        <a:latin typeface="Californian FB" pitchFamily="18" charset="0"/>
                      </a:endParaRPr>
                    </a:p>
                  </a:txBody>
                  <a:tcPr marT="42761" marB="42761">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cell3D prstMaterial="dkEdge">
                      <a:bevel prst="relaxedInset"/>
                      <a:lightRig rig="flood" dir="t"/>
                    </a:cell3D>
                  </a:tcPr>
                </a:tc>
                <a:extLst>
                  <a:ext uri="{0D108BD9-81ED-4DB2-BD59-A6C34878D82A}">
                    <a16:rowId xmlns:a16="http://schemas.microsoft.com/office/drawing/2014/main" val="10004"/>
                  </a:ext>
                </a:extLst>
              </a:tr>
              <a:tr h="489541">
                <a:tc>
                  <a:txBody>
                    <a:bodyPr/>
                    <a:lstStyle/>
                    <a:p>
                      <a:pPr algn="ctr"/>
                      <a:r>
                        <a:rPr lang="en-AU" sz="1300" b="1" dirty="0">
                          <a:effectLst>
                            <a:outerShdw blurRad="38100" dist="38100" dir="2700000" algn="tl">
                              <a:srgbClr val="000000">
                                <a:alpha val="43137"/>
                              </a:srgbClr>
                            </a:outerShdw>
                          </a:effectLst>
                          <a:latin typeface="Californian FB" pitchFamily="18" charset="0"/>
                        </a:rPr>
                        <a:t>Articular Cartilage</a:t>
                      </a:r>
                    </a:p>
                  </a:txBody>
                  <a:tcPr marT="42761" marB="42761">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cell3D prstMaterial="dkEdge">
                      <a:bevel prst="relaxedInset"/>
                      <a:lightRig rig="flood" dir="t"/>
                    </a:cell3D>
                  </a:tcPr>
                </a:tc>
                <a:tc>
                  <a:txBody>
                    <a:bodyPr/>
                    <a:lstStyle/>
                    <a:p>
                      <a:pPr algn="ctr"/>
                      <a:r>
                        <a:rPr lang="en-AU" sz="1300" b="1" dirty="0">
                          <a:effectLst>
                            <a:outerShdw blurRad="38100" dist="38100" dir="2700000" algn="tl">
                              <a:srgbClr val="000000">
                                <a:alpha val="43137"/>
                              </a:srgbClr>
                            </a:outerShdw>
                          </a:effectLst>
                          <a:latin typeface="Californian FB" pitchFamily="18" charset="0"/>
                        </a:rPr>
                        <a:t>Smooth tough cartilage that covers articulating surfaces of the joint</a:t>
                      </a:r>
                    </a:p>
                  </a:txBody>
                  <a:tcPr marT="42761" marB="4276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cell3D prstMaterial="dkEdge">
                      <a:bevel prst="relaxedInset"/>
                      <a:lightRig rig="flood" dir="t"/>
                    </a:cell3D>
                  </a:tcPr>
                </a:tc>
                <a:tc>
                  <a:txBody>
                    <a:bodyPr/>
                    <a:lstStyle/>
                    <a:p>
                      <a:pPr algn="ctr"/>
                      <a:r>
                        <a:rPr lang="en-AU" sz="1300" b="1" dirty="0">
                          <a:effectLst>
                            <a:outerShdw blurRad="38100" dist="38100" dir="2700000" algn="tl">
                              <a:srgbClr val="000000">
                                <a:alpha val="43137"/>
                              </a:srgbClr>
                            </a:outerShdw>
                          </a:effectLst>
                          <a:latin typeface="Californian FB" pitchFamily="18" charset="0"/>
                        </a:rPr>
                        <a:t>Provides smooth surfaces that have little friction</a:t>
                      </a:r>
                    </a:p>
                  </a:txBody>
                  <a:tcPr marT="42761" marB="42761">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cell3D prstMaterial="dkEdge">
                      <a:bevel prst="relaxedInset"/>
                      <a:lightRig rig="flood" dir="t"/>
                    </a:cell3D>
                  </a:tcPr>
                </a:tc>
                <a:extLst>
                  <a:ext uri="{0D108BD9-81ED-4DB2-BD59-A6C34878D82A}">
                    <a16:rowId xmlns:a16="http://schemas.microsoft.com/office/drawing/2014/main" val="10005"/>
                  </a:ext>
                </a:extLst>
              </a:tr>
              <a:tr h="684183">
                <a:tc>
                  <a:txBody>
                    <a:bodyPr/>
                    <a:lstStyle/>
                    <a:p>
                      <a:pPr algn="ctr"/>
                      <a:r>
                        <a:rPr lang="en-AU" sz="1300" b="1" dirty="0">
                          <a:effectLst>
                            <a:outerShdw blurRad="38100" dist="38100" dir="2700000" algn="tl">
                              <a:srgbClr val="000000">
                                <a:alpha val="43137"/>
                              </a:srgbClr>
                            </a:outerShdw>
                          </a:effectLst>
                          <a:latin typeface="Californian FB" pitchFamily="18" charset="0"/>
                        </a:rPr>
                        <a:t>Articular discs</a:t>
                      </a:r>
                    </a:p>
                  </a:txBody>
                  <a:tcPr marT="42761" marB="42761">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cell3D prstMaterial="dkEdge">
                      <a:bevel prst="relaxedInset"/>
                      <a:lightRig rig="flood" dir="t"/>
                    </a:cell3D>
                  </a:tcPr>
                </a:tc>
                <a:tc>
                  <a:txBody>
                    <a:bodyPr/>
                    <a:lstStyle/>
                    <a:p>
                      <a:pPr algn="ctr"/>
                      <a:r>
                        <a:rPr lang="en-AU" sz="1300" b="1" dirty="0">
                          <a:effectLst>
                            <a:outerShdw blurRad="38100" dist="38100" dir="2700000" algn="tl">
                              <a:srgbClr val="000000">
                                <a:alpha val="43137"/>
                              </a:srgbClr>
                            </a:outerShdw>
                          </a:effectLst>
                          <a:latin typeface="Californian FB" pitchFamily="18" charset="0"/>
                        </a:rPr>
                        <a:t>Fibrocartilage menisci extend inward</a:t>
                      </a:r>
                      <a:r>
                        <a:rPr lang="en-AU" sz="1300" b="1" baseline="0" dirty="0">
                          <a:effectLst>
                            <a:outerShdw blurRad="38100" dist="38100" dir="2700000" algn="tl">
                              <a:srgbClr val="000000">
                                <a:alpha val="43137"/>
                              </a:srgbClr>
                            </a:outerShdw>
                          </a:effectLst>
                          <a:latin typeface="Californian FB" pitchFamily="18" charset="0"/>
                        </a:rPr>
                        <a:t> from articular cartilage</a:t>
                      </a:r>
                      <a:endParaRPr lang="en-AU" sz="1300" b="1" dirty="0">
                        <a:effectLst>
                          <a:outerShdw blurRad="38100" dist="38100" dir="2700000" algn="tl">
                            <a:srgbClr val="000000">
                              <a:alpha val="43137"/>
                            </a:srgbClr>
                          </a:outerShdw>
                        </a:effectLst>
                        <a:latin typeface="Californian FB" pitchFamily="18" charset="0"/>
                      </a:endParaRPr>
                    </a:p>
                  </a:txBody>
                  <a:tcPr marT="42761" marB="4276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cell3D prstMaterial="dkEdge">
                      <a:bevel prst="relaxedInset"/>
                      <a:lightRig rig="flood" dir="t"/>
                    </a:cell3D>
                  </a:tcPr>
                </a:tc>
                <a:tc>
                  <a:txBody>
                    <a:bodyPr/>
                    <a:lstStyle/>
                    <a:p>
                      <a:pPr algn="ctr"/>
                      <a:r>
                        <a:rPr lang="en-AU" sz="1300" b="1" dirty="0">
                          <a:effectLst>
                            <a:outerShdw blurRad="38100" dist="38100" dir="2700000" algn="tl">
                              <a:srgbClr val="000000">
                                <a:alpha val="43137"/>
                              </a:srgbClr>
                            </a:outerShdw>
                          </a:effectLst>
                          <a:latin typeface="Californian FB" pitchFamily="18" charset="0"/>
                        </a:rPr>
                        <a:t>Divide the synovial cavity into two,</a:t>
                      </a:r>
                      <a:r>
                        <a:rPr lang="en-AU" sz="1300" b="1" baseline="0" dirty="0">
                          <a:effectLst>
                            <a:outerShdw blurRad="38100" dist="38100" dir="2700000" algn="tl">
                              <a:srgbClr val="000000">
                                <a:alpha val="43137"/>
                              </a:srgbClr>
                            </a:outerShdw>
                          </a:effectLst>
                          <a:latin typeface="Californian FB" pitchFamily="18" charset="0"/>
                        </a:rPr>
                        <a:t> directing synovial fluid to areas of greatest friction</a:t>
                      </a:r>
                      <a:endParaRPr lang="en-AU" sz="1300" b="1" dirty="0">
                        <a:effectLst>
                          <a:outerShdw blurRad="38100" dist="38100" dir="2700000" algn="tl">
                            <a:srgbClr val="000000">
                              <a:alpha val="43137"/>
                            </a:srgbClr>
                          </a:outerShdw>
                        </a:effectLst>
                        <a:latin typeface="Californian FB" pitchFamily="18" charset="0"/>
                      </a:endParaRPr>
                    </a:p>
                  </a:txBody>
                  <a:tcPr marT="42761" marB="42761">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cell3D prstMaterial="dkEdge">
                      <a:bevel prst="relaxedInset"/>
                      <a:lightRig rig="flood" dir="t"/>
                    </a:cell3D>
                  </a:tcPr>
                </a:tc>
                <a:extLst>
                  <a:ext uri="{0D108BD9-81ED-4DB2-BD59-A6C34878D82A}">
                    <a16:rowId xmlns:a16="http://schemas.microsoft.com/office/drawing/2014/main" val="10006"/>
                  </a:ext>
                </a:extLst>
              </a:tr>
              <a:tr h="883736">
                <a:tc>
                  <a:txBody>
                    <a:bodyPr/>
                    <a:lstStyle/>
                    <a:p>
                      <a:pPr algn="ctr"/>
                      <a:r>
                        <a:rPr lang="en-AU" sz="1300" b="1" dirty="0">
                          <a:effectLst>
                            <a:outerShdw blurRad="38100" dist="38100" dir="2700000" algn="tl">
                              <a:srgbClr val="000000">
                                <a:alpha val="43137"/>
                              </a:srgbClr>
                            </a:outerShdw>
                          </a:effectLst>
                          <a:latin typeface="Californian FB" pitchFamily="18" charset="0"/>
                        </a:rPr>
                        <a:t>Bursae</a:t>
                      </a:r>
                    </a:p>
                  </a:txBody>
                  <a:tcPr marT="42761" marB="42761">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cell3D prstMaterial="dkEdge">
                      <a:bevel prst="relaxedInset"/>
                      <a:lightRig rig="flood" dir="t"/>
                    </a:cell3D>
                  </a:tcPr>
                </a:tc>
                <a:tc>
                  <a:txBody>
                    <a:bodyPr/>
                    <a:lstStyle/>
                    <a:p>
                      <a:pPr algn="ctr"/>
                      <a:r>
                        <a:rPr lang="en-AU" sz="1300" b="1" dirty="0">
                          <a:effectLst>
                            <a:outerShdw blurRad="38100" dist="38100" dir="2700000" algn="tl">
                              <a:srgbClr val="000000">
                                <a:alpha val="43137"/>
                              </a:srgbClr>
                            </a:outerShdw>
                          </a:effectLst>
                          <a:latin typeface="Californian FB" pitchFamily="18" charset="0"/>
                        </a:rPr>
                        <a:t>Small sacs of synovial fluid</a:t>
                      </a:r>
                    </a:p>
                  </a:txBody>
                  <a:tcPr marT="42761" marB="4276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cell3D prstMaterial="dkEdge">
                      <a:bevel prst="relaxedInset"/>
                      <a:lightRig rig="flood" dir="t"/>
                    </a:cell3D>
                  </a:tcPr>
                </a:tc>
                <a:tc>
                  <a:txBody>
                    <a:bodyPr/>
                    <a:lstStyle/>
                    <a:p>
                      <a:pPr algn="ctr"/>
                      <a:r>
                        <a:rPr lang="en-AU" sz="1300" b="1" dirty="0">
                          <a:effectLst>
                            <a:outerShdw blurRad="38100" dist="38100" dir="2700000" algn="tl">
                              <a:srgbClr val="000000">
                                <a:alpha val="43137"/>
                              </a:srgbClr>
                            </a:outerShdw>
                          </a:effectLst>
                          <a:latin typeface="Californian FB" pitchFamily="18" charset="0"/>
                        </a:rPr>
                        <a:t>Reduce friction between bones and ligaments or</a:t>
                      </a:r>
                      <a:r>
                        <a:rPr lang="en-AU" sz="1300" b="1" baseline="0" dirty="0">
                          <a:effectLst>
                            <a:outerShdw blurRad="38100" dist="38100" dir="2700000" algn="tl">
                              <a:srgbClr val="000000">
                                <a:alpha val="43137"/>
                              </a:srgbClr>
                            </a:outerShdw>
                          </a:effectLst>
                          <a:latin typeface="Californian FB" pitchFamily="18" charset="0"/>
                        </a:rPr>
                        <a:t> tendons, or between bone and skin</a:t>
                      </a:r>
                      <a:endParaRPr lang="en-AU" sz="1300" b="1" dirty="0">
                        <a:effectLst>
                          <a:outerShdw blurRad="38100" dist="38100" dir="2700000" algn="tl">
                            <a:srgbClr val="000000">
                              <a:alpha val="43137"/>
                            </a:srgbClr>
                          </a:outerShdw>
                        </a:effectLst>
                        <a:latin typeface="Californian FB" pitchFamily="18" charset="0"/>
                      </a:endParaRPr>
                    </a:p>
                  </a:txBody>
                  <a:tcPr marT="42761" marB="42761">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cell3D prstMaterial="dkEdge">
                      <a:bevel prst="relaxedInset"/>
                      <a:lightRig rig="flood" dir="t"/>
                    </a:cell3D>
                  </a:tcPr>
                </a:tc>
                <a:extLst>
                  <a:ext uri="{0D108BD9-81ED-4DB2-BD59-A6C34878D82A}">
                    <a16:rowId xmlns:a16="http://schemas.microsoft.com/office/drawing/2014/main" val="10007"/>
                  </a:ext>
                </a:extLst>
              </a:tr>
              <a:tr h="684183">
                <a:tc>
                  <a:txBody>
                    <a:bodyPr/>
                    <a:lstStyle/>
                    <a:p>
                      <a:pPr algn="ctr"/>
                      <a:r>
                        <a:rPr lang="en-AU" sz="1300" b="1" dirty="0">
                          <a:effectLst>
                            <a:outerShdw blurRad="38100" dist="38100" dir="2700000" algn="tl">
                              <a:srgbClr val="000000">
                                <a:alpha val="43137"/>
                              </a:srgbClr>
                            </a:outerShdw>
                          </a:effectLst>
                          <a:latin typeface="Californian FB" pitchFamily="18" charset="0"/>
                        </a:rPr>
                        <a:t>Accessory Ligaments</a:t>
                      </a:r>
                    </a:p>
                  </a:txBody>
                  <a:tcPr marT="42761" marB="42761">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cell3D prstMaterial="dkEdge">
                      <a:bevel prst="relaxedInset"/>
                      <a:lightRig rig="flood" dir="t"/>
                    </a:cell3D>
                  </a:tcPr>
                </a:tc>
                <a:tc>
                  <a:txBody>
                    <a:bodyPr/>
                    <a:lstStyle/>
                    <a:p>
                      <a:pPr algn="ctr"/>
                      <a:r>
                        <a:rPr lang="en-AU" sz="1300" b="1" dirty="0">
                          <a:effectLst>
                            <a:outerShdw blurRad="38100" dist="38100" dir="2700000" algn="tl">
                              <a:srgbClr val="000000">
                                <a:alpha val="43137"/>
                              </a:srgbClr>
                            </a:outerShdw>
                          </a:effectLst>
                          <a:latin typeface="Californian FB" pitchFamily="18" charset="0"/>
                        </a:rPr>
                        <a:t>Extra</a:t>
                      </a:r>
                      <a:r>
                        <a:rPr lang="en-AU" sz="1300" b="1" baseline="0" dirty="0">
                          <a:effectLst>
                            <a:outerShdw blurRad="38100" dist="38100" dir="2700000" algn="tl">
                              <a:srgbClr val="000000">
                                <a:alpha val="43137"/>
                              </a:srgbClr>
                            </a:outerShdw>
                          </a:effectLst>
                          <a:latin typeface="Californian FB" pitchFamily="18" charset="0"/>
                        </a:rPr>
                        <a:t> ligaments in the joint</a:t>
                      </a:r>
                      <a:endParaRPr lang="en-AU" sz="1300" b="1" dirty="0">
                        <a:effectLst>
                          <a:outerShdw blurRad="38100" dist="38100" dir="2700000" algn="tl">
                            <a:srgbClr val="000000">
                              <a:alpha val="43137"/>
                            </a:srgbClr>
                          </a:outerShdw>
                        </a:effectLst>
                        <a:latin typeface="Californian FB" pitchFamily="18" charset="0"/>
                      </a:endParaRPr>
                    </a:p>
                  </a:txBody>
                  <a:tcPr marT="42761" marB="4276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cell3D prstMaterial="dkEdge">
                      <a:bevel prst="relaxedInset"/>
                      <a:lightRig rig="flood" dir="t"/>
                    </a:cell3D>
                  </a:tcPr>
                </a:tc>
                <a:tc>
                  <a:txBody>
                    <a:bodyPr/>
                    <a:lstStyle/>
                    <a:p>
                      <a:pPr algn="ctr"/>
                      <a:r>
                        <a:rPr lang="en-AU" sz="1300" b="1" dirty="0">
                          <a:effectLst>
                            <a:outerShdw blurRad="38100" dist="38100" dir="2700000" algn="tl">
                              <a:srgbClr val="000000">
                                <a:alpha val="43137"/>
                              </a:srgbClr>
                            </a:outerShdw>
                          </a:effectLst>
                          <a:latin typeface="Californian FB" pitchFamily="18" charset="0"/>
                        </a:rPr>
                        <a:t>Hold the bones together, particularly</a:t>
                      </a:r>
                      <a:r>
                        <a:rPr lang="en-AU" sz="1300" b="1" baseline="0" dirty="0">
                          <a:effectLst>
                            <a:outerShdw blurRad="38100" dist="38100" dir="2700000" algn="tl">
                              <a:srgbClr val="000000">
                                <a:alpha val="43137"/>
                              </a:srgbClr>
                            </a:outerShdw>
                          </a:effectLst>
                          <a:latin typeface="Californian FB" pitchFamily="18" charset="0"/>
                        </a:rPr>
                        <a:t> during extended movement</a:t>
                      </a:r>
                      <a:endParaRPr lang="en-AU" sz="1300" b="1" dirty="0">
                        <a:effectLst>
                          <a:outerShdw blurRad="38100" dist="38100" dir="2700000" algn="tl">
                            <a:srgbClr val="000000">
                              <a:alpha val="43137"/>
                            </a:srgbClr>
                          </a:outerShdw>
                        </a:effectLst>
                        <a:latin typeface="Californian FB" pitchFamily="18" charset="0"/>
                      </a:endParaRPr>
                    </a:p>
                  </a:txBody>
                  <a:tcPr marT="42761" marB="42761">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cell3D prstMaterial="dkEdge">
                      <a:bevel prst="relaxedInset"/>
                      <a:lightRig rig="flood" dir="t"/>
                    </a:cell3D>
                  </a:tcPr>
                </a:tc>
                <a:extLst>
                  <a:ext uri="{0D108BD9-81ED-4DB2-BD59-A6C34878D82A}">
                    <a16:rowId xmlns:a16="http://schemas.microsoft.com/office/drawing/2014/main" val="10008"/>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7A5EF0-3E1F-4F45-9E97-021DE079A0BD}"/>
              </a:ext>
            </a:extLst>
          </p:cNvPr>
          <p:cNvSpPr txBox="1"/>
          <p:nvPr/>
        </p:nvSpPr>
        <p:spPr>
          <a:xfrm>
            <a:off x="1142976" y="357166"/>
            <a:ext cx="6858048" cy="3785652"/>
          </a:xfrm>
          <a:prstGeom prst="rect">
            <a:avLst/>
          </a:prstGeom>
          <a:blipFill>
            <a:blip r:embed="rId2" cstate="print"/>
            <a:tile tx="0" ty="0" sx="100000" sy="100000" flip="none" algn="tl"/>
          </a:blipFill>
          <a:ln>
            <a:solidFill>
              <a:schemeClr val="accent6">
                <a:lumMod val="50000"/>
              </a:schemeClr>
            </a:solidFill>
          </a:ln>
          <a:effectLst>
            <a:reflection blurRad="6350" stA="50000" endA="300" endPos="55500" dist="50800" dir="5400000" sy="-100000" algn="bl" rotWithShape="0"/>
          </a:effectLst>
          <a:scene3d>
            <a:camera prst="orthographicFront"/>
            <a:lightRig rig="threePt" dir="t"/>
          </a:scene3d>
          <a:sp3d>
            <a:bevelT w="139700" h="139700" prst="divot"/>
          </a:sp3d>
        </p:spPr>
        <p:txBody>
          <a:bodyPr>
            <a:spAutoFit/>
          </a:bodyPr>
          <a:lstStyle/>
          <a:p>
            <a:pPr algn="ctr" fontAlgn="auto">
              <a:spcBef>
                <a:spcPts val="0"/>
              </a:spcBef>
              <a:spcAft>
                <a:spcPts val="0"/>
              </a:spcAft>
              <a:defRPr/>
            </a:pPr>
            <a:r>
              <a:rPr lang="en-AU" sz="6000" dirty="0">
                <a:solidFill>
                  <a:schemeClr val="bg1"/>
                </a:solidFill>
                <a:effectLst>
                  <a:outerShdw blurRad="38100" dist="38100" dir="2700000" algn="tl">
                    <a:srgbClr val="000000">
                      <a:alpha val="43137"/>
                    </a:srgbClr>
                  </a:outerShdw>
                </a:effectLst>
                <a:latin typeface="Felix Titling" pitchFamily="82" charset="0"/>
                <a:ea typeface="+mn-ea"/>
              </a:rPr>
              <a:t>The End</a:t>
            </a:r>
          </a:p>
          <a:p>
            <a:pPr algn="ctr" fontAlgn="auto">
              <a:spcBef>
                <a:spcPts val="0"/>
              </a:spcBef>
              <a:spcAft>
                <a:spcPts val="0"/>
              </a:spcAft>
              <a:defRPr/>
            </a:pPr>
            <a:r>
              <a:rPr lang="en-AU" sz="6000" dirty="0">
                <a:solidFill>
                  <a:schemeClr val="bg1"/>
                </a:solidFill>
                <a:effectLst>
                  <a:outerShdw blurRad="38100" dist="38100" dir="2700000" algn="tl">
                    <a:srgbClr val="000000">
                      <a:alpha val="43137"/>
                    </a:srgbClr>
                  </a:outerShdw>
                </a:effectLst>
                <a:latin typeface="Felix Titling" pitchFamily="82" charset="0"/>
                <a:ea typeface="+mn-ea"/>
              </a:rPr>
              <a:t>Of the </a:t>
            </a:r>
          </a:p>
          <a:p>
            <a:pPr algn="ctr" fontAlgn="auto">
              <a:spcBef>
                <a:spcPts val="0"/>
              </a:spcBef>
              <a:spcAft>
                <a:spcPts val="0"/>
              </a:spcAft>
              <a:defRPr/>
            </a:pPr>
            <a:r>
              <a:rPr lang="en-AU" sz="6000" dirty="0">
                <a:solidFill>
                  <a:schemeClr val="bg1"/>
                </a:solidFill>
                <a:effectLst>
                  <a:outerShdw blurRad="38100" dist="38100" dir="2700000" algn="tl">
                    <a:srgbClr val="000000">
                      <a:alpha val="43137"/>
                    </a:srgbClr>
                  </a:outerShdw>
                </a:effectLst>
                <a:latin typeface="Felix Titling" pitchFamily="82" charset="0"/>
                <a:ea typeface="+mn-ea"/>
              </a:rPr>
              <a:t>Chapter 12 Presentation</a:t>
            </a:r>
            <a:endParaRPr lang="en-AU" sz="5400" dirty="0">
              <a:solidFill>
                <a:schemeClr val="bg1"/>
              </a:solidFill>
              <a:effectLst>
                <a:outerShdw blurRad="38100" dist="38100" dir="2700000" algn="tl">
                  <a:srgbClr val="000000">
                    <a:alpha val="43137"/>
                  </a:srgbClr>
                </a:outerShdw>
              </a:effectLst>
              <a:latin typeface="Felix Titling" pitchFamily="82" charset="0"/>
              <a:ea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F85287-6E49-4398-B8FE-98E6FA10D8BA}"/>
              </a:ext>
            </a:extLst>
          </p:cNvPr>
          <p:cNvSpPr txBox="1"/>
          <p:nvPr/>
        </p:nvSpPr>
        <p:spPr>
          <a:xfrm>
            <a:off x="428625" y="428625"/>
            <a:ext cx="8358188" cy="461963"/>
          </a:xfrm>
          <a:prstGeom prst="rect">
            <a:avLst/>
          </a:prstGeom>
          <a:noFill/>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r>
              <a:rPr lang="en-AU" altLang="en-US" b="1">
                <a:solidFill>
                  <a:srgbClr val="F5E4A9"/>
                </a:solidFill>
                <a:effectLst>
                  <a:outerShdw blurRad="38100" dist="38100" dir="2700000" algn="tl">
                    <a:srgbClr val="FFFFFF"/>
                  </a:outerShdw>
                </a:effectLst>
                <a:latin typeface="Californian FB" pitchFamily="18" charset="0"/>
                <a:cs typeface="Arial" pitchFamily="34" charset="0"/>
              </a:rPr>
              <a:t>The Axial and Appendicular Skeletons</a:t>
            </a:r>
          </a:p>
        </p:txBody>
      </p:sp>
      <p:sp>
        <p:nvSpPr>
          <p:cNvPr id="3" name="TextBox 2">
            <a:extLst>
              <a:ext uri="{FF2B5EF4-FFF2-40B4-BE49-F238E27FC236}">
                <a16:creationId xmlns:a16="http://schemas.microsoft.com/office/drawing/2014/main" id="{CB3AD225-8DF0-4195-B6F5-2AF1B281EADA}"/>
              </a:ext>
            </a:extLst>
          </p:cNvPr>
          <p:cNvSpPr txBox="1"/>
          <p:nvPr/>
        </p:nvSpPr>
        <p:spPr>
          <a:xfrm>
            <a:off x="428625" y="2071688"/>
            <a:ext cx="4500563" cy="2338387"/>
          </a:xfrm>
          <a:prstGeom prst="rect">
            <a:avLst/>
          </a:prstGeom>
          <a:noFill/>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r>
              <a:rPr lang="en-AU" altLang="en-US" sz="2000" b="1">
                <a:solidFill>
                  <a:srgbClr val="F5E4A9"/>
                </a:solidFill>
                <a:effectLst>
                  <a:outerShdw blurRad="38100" dist="38100" dir="2700000" algn="tl">
                    <a:srgbClr val="FFFFFF"/>
                  </a:outerShdw>
                </a:effectLst>
                <a:latin typeface="Californian FB" pitchFamily="18" charset="0"/>
                <a:cs typeface="Arial" pitchFamily="34" charset="0"/>
              </a:rPr>
              <a:t>Axial Skeleton</a:t>
            </a:r>
          </a:p>
          <a:p>
            <a:pPr eaLnBrk="1" hangingPunct="1">
              <a:defRPr/>
            </a:pPr>
            <a:endParaRPr lang="en-AU" altLang="en-US" sz="1800" b="1">
              <a:solidFill>
                <a:srgbClr val="F5E4A9"/>
              </a:solidFill>
              <a:effectLst>
                <a:outerShdw blurRad="38100" dist="38100" dir="2700000" algn="tl">
                  <a:srgbClr val="FFFFFF"/>
                </a:outerShdw>
              </a:effectLst>
              <a:latin typeface="Californian FB" pitchFamily="18" charset="0"/>
              <a:cs typeface="Arial" pitchFamily="34" charset="0"/>
            </a:endParaRPr>
          </a:p>
          <a:p>
            <a:pPr eaLnBrk="1" hangingPunct="1">
              <a:defRPr/>
            </a:pPr>
            <a:r>
              <a:rPr lang="en-AU" altLang="en-US" sz="1800" b="1">
                <a:solidFill>
                  <a:srgbClr val="F5E4A9"/>
                </a:solidFill>
                <a:effectLst>
                  <a:outerShdw blurRad="38100" dist="38100" dir="2700000" algn="tl">
                    <a:srgbClr val="FFFFFF"/>
                  </a:outerShdw>
                </a:effectLst>
                <a:latin typeface="Californian FB" pitchFamily="18" charset="0"/>
                <a:cs typeface="Arial" pitchFamily="34" charset="0"/>
              </a:rPr>
              <a:t>Consists of the bones that lie along the central axis of the body, providing main support for erect posture, protects the central nervous system and thoracic organs.  Bones include the skull, vertebral column, ribs and sternum. </a:t>
            </a:r>
          </a:p>
        </p:txBody>
      </p:sp>
      <p:pic>
        <p:nvPicPr>
          <p:cNvPr id="7170" name="Picture 2">
            <a:extLst>
              <a:ext uri="{FF2B5EF4-FFF2-40B4-BE49-F238E27FC236}">
                <a16:creationId xmlns:a16="http://schemas.microsoft.com/office/drawing/2014/main" id="{8608A85A-3102-44FC-A5C2-96D470B6A9BE}"/>
              </a:ext>
            </a:extLst>
          </p:cNvPr>
          <p:cNvPicPr>
            <a:picLocks noChangeAspect="1" noChangeArrowheads="1"/>
          </p:cNvPicPr>
          <p:nvPr/>
        </p:nvPicPr>
        <p:blipFill>
          <a:blip r:embed="rId2" cstate="print"/>
          <a:srcRect/>
          <a:stretch>
            <a:fillRect/>
          </a:stretch>
        </p:blipFill>
        <p:spPr bwMode="auto">
          <a:xfrm>
            <a:off x="4857752" y="1071546"/>
            <a:ext cx="3786214" cy="5425698"/>
          </a:xfrm>
          <a:prstGeom prst="rect">
            <a:avLst/>
          </a:prstGeom>
          <a:noFill/>
          <a:ln w="9525">
            <a:noFill/>
            <a:miter lim="800000"/>
            <a:headEnd/>
            <a:tailEnd/>
          </a:ln>
          <a:scene3d>
            <a:camera prst="orthographicFront"/>
            <a:lightRig rig="threePt" dir="t"/>
          </a:scene3d>
          <a:sp3d>
            <a:bevelT/>
          </a:sp3d>
        </p:spPr>
      </p:pic>
      <p:sp>
        <p:nvSpPr>
          <p:cNvPr id="7" name="Rectangle 6">
            <a:extLst>
              <a:ext uri="{FF2B5EF4-FFF2-40B4-BE49-F238E27FC236}">
                <a16:creationId xmlns:a16="http://schemas.microsoft.com/office/drawing/2014/main" id="{2B9AA887-3EDB-49F1-90C0-12B4E58AD086}"/>
              </a:ext>
            </a:extLst>
          </p:cNvPr>
          <p:cNvSpPr>
            <a:spLocks noChangeArrowheads="1"/>
          </p:cNvSpPr>
          <p:nvPr/>
        </p:nvSpPr>
        <p:spPr bwMode="auto">
          <a:xfrm>
            <a:off x="928688" y="6427788"/>
            <a:ext cx="7858125" cy="254000"/>
          </a:xfrm>
          <a:prstGeom prst="rect">
            <a:avLst/>
          </a:prstGeom>
          <a:solidFill>
            <a:srgbClr val="BFBFBF"/>
          </a:solidFill>
          <a:ln w="9525">
            <a:solidFill>
              <a:srgbClr val="344E6D"/>
            </a:solidFill>
            <a:miter lim="800000"/>
            <a:headEnd/>
            <a:tailEnd/>
          </a:ln>
          <a:effectLst>
            <a:outerShdw blurRad="63500" dist="38100" dir="2700000" algn="tl" rotWithShape="0">
              <a:srgbClr val="000000">
                <a:alpha val="39999"/>
              </a:srgbClr>
            </a:outerShdw>
          </a:effectLst>
        </p:spPr>
        <p:txBody>
          <a:bodyPr>
            <a:spAutoFit/>
          </a:bodyPr>
          <a:lstStyle/>
          <a:p>
            <a:pPr fontAlgn="auto">
              <a:spcBef>
                <a:spcPts val="0"/>
              </a:spcBef>
              <a:spcAft>
                <a:spcPts val="0"/>
              </a:spcAft>
              <a:defRPr/>
            </a:pPr>
            <a:r>
              <a:rPr lang="en-AU" sz="1050" dirty="0">
                <a:solidFill>
                  <a:schemeClr val="bg1"/>
                </a:solidFill>
                <a:latin typeface="+mn-lt"/>
                <a:ea typeface="+mn-ea"/>
              </a:rPr>
              <a:t>http://upload.wikimedia.org/wikipedia/commons/thumb/8/8b/Axial_skeleton_diagram.svg/418px-Axial_skeleton_diagram.svg.png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ECAF52-17D2-406E-B912-47B67565BC28}"/>
              </a:ext>
            </a:extLst>
          </p:cNvPr>
          <p:cNvSpPr txBox="1"/>
          <p:nvPr/>
        </p:nvSpPr>
        <p:spPr>
          <a:xfrm>
            <a:off x="5143500" y="2143125"/>
            <a:ext cx="3786188" cy="2124075"/>
          </a:xfrm>
          <a:prstGeom prst="rect">
            <a:avLst/>
          </a:prstGeom>
          <a:noFill/>
        </p:spPr>
        <p:txBody>
          <a:bodyPr>
            <a:spAutoFit/>
          </a:bodyPr>
          <a:lstStyle/>
          <a:p>
            <a:pPr algn="ctr" fontAlgn="auto">
              <a:spcBef>
                <a:spcPts val="0"/>
              </a:spcBef>
              <a:spcAft>
                <a:spcPts val="0"/>
              </a:spcAft>
              <a:defRPr/>
            </a:pPr>
            <a:r>
              <a:rPr lang="en-AU" sz="2000" dirty="0">
                <a:solidFill>
                  <a:schemeClr val="accent3">
                    <a:lumMod val="40000"/>
                    <a:lumOff val="60000"/>
                  </a:schemeClr>
                </a:solidFill>
                <a:effectLst>
                  <a:outerShdw blurRad="38100" dist="38100" dir="2700000" algn="tl">
                    <a:srgbClr val="000000">
                      <a:alpha val="43137"/>
                    </a:srgbClr>
                  </a:outerShdw>
                </a:effectLst>
                <a:latin typeface="+mn-lt"/>
                <a:ea typeface="+mn-ea"/>
              </a:rPr>
              <a:t>Appendicular  Skeleton</a:t>
            </a:r>
          </a:p>
          <a:p>
            <a:pPr algn="ctr" fontAlgn="auto">
              <a:spcBef>
                <a:spcPts val="0"/>
              </a:spcBef>
              <a:spcAft>
                <a:spcPts val="0"/>
              </a:spcAft>
              <a:defRPr/>
            </a:pPr>
            <a:endParaRPr lang="en-AU" sz="2000" dirty="0">
              <a:solidFill>
                <a:schemeClr val="accent3">
                  <a:lumMod val="40000"/>
                  <a:lumOff val="60000"/>
                </a:schemeClr>
              </a:solidFill>
              <a:effectLst>
                <a:outerShdw blurRad="38100" dist="38100" dir="2700000" algn="tl">
                  <a:srgbClr val="000000">
                    <a:alpha val="43137"/>
                  </a:srgbClr>
                </a:outerShdw>
              </a:effectLst>
              <a:latin typeface="+mn-lt"/>
              <a:ea typeface="+mn-ea"/>
            </a:endParaRPr>
          </a:p>
          <a:p>
            <a:pPr fontAlgn="auto">
              <a:spcBef>
                <a:spcPts val="0"/>
              </a:spcBef>
              <a:spcAft>
                <a:spcPts val="0"/>
              </a:spcAft>
              <a:defRPr/>
            </a:pPr>
            <a:r>
              <a:rPr lang="en-AU" dirty="0">
                <a:solidFill>
                  <a:schemeClr val="accent3">
                    <a:lumMod val="40000"/>
                    <a:lumOff val="60000"/>
                  </a:schemeClr>
                </a:solidFill>
                <a:effectLst>
                  <a:outerShdw blurRad="38100" dist="38100" dir="2700000" algn="tl">
                    <a:srgbClr val="000000">
                      <a:alpha val="43137"/>
                    </a:srgbClr>
                  </a:outerShdw>
                </a:effectLst>
                <a:latin typeface="+mn-lt"/>
                <a:ea typeface="+mn-ea"/>
              </a:rPr>
              <a:t>Consists of bones making up the upper and lower limbs and the bones of the pectoral (shoulder) and pelvic (hip) girdles.</a:t>
            </a:r>
          </a:p>
          <a:p>
            <a:pPr fontAlgn="auto">
              <a:spcBef>
                <a:spcPts val="0"/>
              </a:spcBef>
              <a:spcAft>
                <a:spcPts val="0"/>
              </a:spcAft>
              <a:defRPr/>
            </a:pPr>
            <a:endParaRPr lang="en-AU" sz="2000" dirty="0">
              <a:solidFill>
                <a:schemeClr val="accent3">
                  <a:lumMod val="40000"/>
                  <a:lumOff val="60000"/>
                </a:schemeClr>
              </a:solidFill>
              <a:effectLst>
                <a:outerShdw blurRad="38100" dist="38100" dir="2700000" algn="tl">
                  <a:srgbClr val="000000">
                    <a:alpha val="43137"/>
                  </a:srgbClr>
                </a:outerShdw>
              </a:effectLst>
              <a:latin typeface="+mn-lt"/>
              <a:ea typeface="+mn-ea"/>
            </a:endParaRPr>
          </a:p>
        </p:txBody>
      </p:sp>
      <p:pic>
        <p:nvPicPr>
          <p:cNvPr id="13315" name="Picture 2">
            <a:extLst>
              <a:ext uri="{FF2B5EF4-FFF2-40B4-BE49-F238E27FC236}">
                <a16:creationId xmlns:a16="http://schemas.microsoft.com/office/drawing/2014/main" id="{EEE64E05-A45B-4D80-8A74-DDCEF0B62C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563" y="214313"/>
            <a:ext cx="3286125" cy="607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76EDB5F3-E80E-4860-914B-33E4C730F1A2}"/>
              </a:ext>
            </a:extLst>
          </p:cNvPr>
          <p:cNvSpPr>
            <a:spLocks noChangeArrowheads="1"/>
          </p:cNvSpPr>
          <p:nvPr/>
        </p:nvSpPr>
        <p:spPr bwMode="auto">
          <a:xfrm>
            <a:off x="142875" y="6286500"/>
            <a:ext cx="6858000" cy="430213"/>
          </a:xfrm>
          <a:prstGeom prst="rect">
            <a:avLst/>
          </a:prstGeom>
          <a:solidFill>
            <a:srgbClr val="BFBFBF"/>
          </a:solidFill>
          <a:ln w="9525">
            <a:solidFill>
              <a:srgbClr val="344E6D"/>
            </a:solidFill>
            <a:miter lim="800000"/>
            <a:headEnd/>
            <a:tailEnd/>
          </a:ln>
          <a:effectLst>
            <a:outerShdw blurRad="63500" dist="38100" dir="2700000" algn="tl" rotWithShape="0">
              <a:srgbClr val="000000">
                <a:alpha val="39999"/>
              </a:srgbClr>
            </a:outerShdw>
          </a:effectLst>
        </p:spPr>
        <p:txBody>
          <a:bodyPr>
            <a:spAutoFit/>
          </a:bodyPr>
          <a:lstStyle/>
          <a:p>
            <a:pPr fontAlgn="auto">
              <a:spcBef>
                <a:spcPts val="0"/>
              </a:spcBef>
              <a:spcAft>
                <a:spcPts val="0"/>
              </a:spcAft>
              <a:defRPr/>
            </a:pPr>
            <a:r>
              <a:rPr lang="en-AU" sz="1100" dirty="0">
                <a:solidFill>
                  <a:schemeClr val="bg1"/>
                </a:solidFill>
                <a:latin typeface="+mn-lt"/>
                <a:ea typeface="+mn-ea"/>
              </a:rPr>
              <a:t>http://upload.wikimedia.org/wikipedia/commons/thumb/7/7c/Appendicular_skeleton_diagram.svg/324px-Appendicular_skeleton_diagram.svg.png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Rectangle 4">
            <a:extLst>
              <a:ext uri="{FF2B5EF4-FFF2-40B4-BE49-F238E27FC236}">
                <a16:creationId xmlns:a16="http://schemas.microsoft.com/office/drawing/2014/main" id="{101ACAD3-27E6-41AF-815A-92A3A734B63A}"/>
              </a:ext>
            </a:extLst>
          </p:cNvPr>
          <p:cNvSpPr>
            <a:spLocks noGrp="1" noChangeArrowheads="1"/>
          </p:cNvSpPr>
          <p:nvPr>
            <p:ph type="title"/>
          </p:nvPr>
        </p:nvSpPr>
        <p:spPr>
          <a:xfrm>
            <a:off x="457200" y="274638"/>
            <a:ext cx="8229600" cy="633412"/>
          </a:xfrm>
        </p:spPr>
        <p:txBody>
          <a:bodyPr>
            <a:normAutofit fontScale="90000"/>
          </a:bodyPr>
          <a:lstStyle/>
          <a:p>
            <a:pPr>
              <a:defRPr/>
            </a:pPr>
            <a:r>
              <a:rPr lang="en-AU" altLang="en-US" sz="4000" b="1">
                <a:solidFill>
                  <a:srgbClr val="669900"/>
                </a:solidFill>
              </a:rPr>
              <a:t>Axial &amp; appendicular skeleton</a:t>
            </a:r>
            <a:endParaRPr altLang="en-US" sz="4000" b="1">
              <a:solidFill>
                <a:srgbClr val="669900"/>
              </a:solidFill>
            </a:endParaRPr>
          </a:p>
        </p:txBody>
      </p:sp>
      <p:sp>
        <p:nvSpPr>
          <p:cNvPr id="14339" name="Rectangle 5">
            <a:extLst>
              <a:ext uri="{FF2B5EF4-FFF2-40B4-BE49-F238E27FC236}">
                <a16:creationId xmlns:a16="http://schemas.microsoft.com/office/drawing/2014/main" id="{CE124653-45D6-4C45-84DB-DA3D55C1F6D0}"/>
              </a:ext>
            </a:extLst>
          </p:cNvPr>
          <p:cNvSpPr>
            <a:spLocks noGrp="1" noChangeArrowheads="1"/>
          </p:cNvSpPr>
          <p:nvPr>
            <p:ph type="body" sz="half" idx="1"/>
          </p:nvPr>
        </p:nvSpPr>
        <p:spPr>
          <a:xfrm>
            <a:off x="457200" y="1524000"/>
            <a:ext cx="4059238" cy="4572000"/>
          </a:xfrm>
        </p:spPr>
        <p:txBody>
          <a:bodyPr/>
          <a:lstStyle/>
          <a:p>
            <a:pPr>
              <a:buFontTx/>
              <a:buNone/>
            </a:pPr>
            <a:r>
              <a:rPr lang="en-US" altLang="en-US" b="1">
                <a:ea typeface="ＭＳ Ｐゴシック" panose="020B0600070205080204" pitchFamily="34" charset="-128"/>
              </a:rPr>
              <a:t>Axial skeleton</a:t>
            </a:r>
          </a:p>
          <a:p>
            <a:pPr lvl="1"/>
            <a:r>
              <a:rPr lang="en-US" altLang="en-US">
                <a:ea typeface="ＭＳ Ｐゴシック" panose="020B0600070205080204" pitchFamily="34" charset="-128"/>
              </a:rPr>
              <a:t>Skull</a:t>
            </a:r>
          </a:p>
          <a:p>
            <a:pPr lvl="1"/>
            <a:r>
              <a:rPr lang="en-US" altLang="en-US">
                <a:ea typeface="ＭＳ Ｐゴシック" panose="020B0600070205080204" pitchFamily="34" charset="-128"/>
              </a:rPr>
              <a:t>Vertebral column (backbone)</a:t>
            </a:r>
          </a:p>
          <a:p>
            <a:pPr lvl="1"/>
            <a:r>
              <a:rPr lang="en-US" altLang="en-US">
                <a:ea typeface="ＭＳ Ｐゴシック" panose="020B0600070205080204" pitchFamily="34" charset="-128"/>
              </a:rPr>
              <a:t>Ribcage</a:t>
            </a:r>
          </a:p>
          <a:p>
            <a:endParaRPr lang="en-US" altLang="en-US">
              <a:ea typeface="ＭＳ Ｐゴシック" panose="020B0600070205080204" pitchFamily="34" charset="-128"/>
            </a:endParaRPr>
          </a:p>
        </p:txBody>
      </p:sp>
      <p:sp>
        <p:nvSpPr>
          <p:cNvPr id="14340" name="Rectangle 6">
            <a:extLst>
              <a:ext uri="{FF2B5EF4-FFF2-40B4-BE49-F238E27FC236}">
                <a16:creationId xmlns:a16="http://schemas.microsoft.com/office/drawing/2014/main" id="{0AC28AF6-38F9-4825-9246-FB4C58B57E60}"/>
              </a:ext>
            </a:extLst>
          </p:cNvPr>
          <p:cNvSpPr>
            <a:spLocks noGrp="1" noChangeArrowheads="1"/>
          </p:cNvSpPr>
          <p:nvPr>
            <p:ph type="body" sz="half" idx="2"/>
          </p:nvPr>
        </p:nvSpPr>
        <p:spPr>
          <a:xfrm>
            <a:off x="4648200" y="1524000"/>
            <a:ext cx="4059238" cy="4572000"/>
          </a:xfrm>
        </p:spPr>
        <p:txBody>
          <a:bodyPr/>
          <a:lstStyle/>
          <a:p>
            <a:pPr>
              <a:buFontTx/>
              <a:buNone/>
            </a:pPr>
            <a:r>
              <a:rPr lang="en-US" altLang="en-US" b="1">
                <a:ea typeface="ＭＳ Ｐゴシック" panose="020B0600070205080204" pitchFamily="34" charset="-128"/>
              </a:rPr>
              <a:t>Appendicular skeleton</a:t>
            </a:r>
          </a:p>
          <a:p>
            <a:pPr lvl="1"/>
            <a:r>
              <a:rPr lang="en-US" altLang="en-US">
                <a:ea typeface="ＭＳ Ｐゴシック" panose="020B0600070205080204" pitchFamily="34" charset="-128"/>
              </a:rPr>
              <a:t>Pectoral girdle</a:t>
            </a:r>
          </a:p>
          <a:p>
            <a:pPr lvl="1"/>
            <a:r>
              <a:rPr lang="en-US" altLang="en-US">
                <a:ea typeface="ＭＳ Ｐゴシック" panose="020B0600070205080204" pitchFamily="34" charset="-128"/>
              </a:rPr>
              <a:t>Upper limbs</a:t>
            </a:r>
          </a:p>
          <a:p>
            <a:pPr lvl="1"/>
            <a:r>
              <a:rPr lang="en-US" altLang="en-US">
                <a:ea typeface="ＭＳ Ｐゴシック" panose="020B0600070205080204" pitchFamily="34" charset="-128"/>
              </a:rPr>
              <a:t>Pelvic girdle</a:t>
            </a:r>
          </a:p>
          <a:p>
            <a:pPr lvl="1"/>
            <a:r>
              <a:rPr lang="en-US" altLang="en-US">
                <a:ea typeface="ＭＳ Ｐゴシック" panose="020B0600070205080204" pitchFamily="34" charset="-128"/>
              </a:rPr>
              <a:t>Lower limbs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BFA58A-A517-4DD3-A52B-AA20C311CCE6}"/>
              </a:ext>
            </a:extLst>
          </p:cNvPr>
          <p:cNvSpPr txBox="1"/>
          <p:nvPr/>
        </p:nvSpPr>
        <p:spPr>
          <a:xfrm>
            <a:off x="214313" y="285750"/>
            <a:ext cx="8501062" cy="461963"/>
          </a:xfrm>
          <a:prstGeom prst="rect">
            <a:avLst/>
          </a:prstGeom>
          <a:noFill/>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defRPr/>
            </a:pPr>
            <a:r>
              <a:rPr lang="en-AU" altLang="en-US" b="1">
                <a:solidFill>
                  <a:srgbClr val="F5E4A9"/>
                </a:solidFill>
                <a:effectLst>
                  <a:outerShdw blurRad="38100" dist="38100" dir="2700000" algn="tl">
                    <a:srgbClr val="FFFFFF"/>
                  </a:outerShdw>
                </a:effectLst>
                <a:latin typeface="Californian FB" pitchFamily="18" charset="0"/>
                <a:cs typeface="Arial" pitchFamily="34" charset="0"/>
              </a:rPr>
              <a:t>THE STRUCTURE OF BONE</a:t>
            </a:r>
          </a:p>
        </p:txBody>
      </p:sp>
      <p:pic>
        <p:nvPicPr>
          <p:cNvPr id="1026" name="Picture 2">
            <a:extLst>
              <a:ext uri="{FF2B5EF4-FFF2-40B4-BE49-F238E27FC236}">
                <a16:creationId xmlns:a16="http://schemas.microsoft.com/office/drawing/2014/main" id="{E51A8E3C-DF66-4431-83A1-C22CC015F4F6}"/>
              </a:ext>
            </a:extLst>
          </p:cNvPr>
          <p:cNvPicPr>
            <a:picLocks noChangeAspect="1" noChangeArrowheads="1"/>
          </p:cNvPicPr>
          <p:nvPr/>
        </p:nvPicPr>
        <p:blipFill>
          <a:blip r:embed="rId2" cstate="print"/>
          <a:srcRect/>
          <a:stretch>
            <a:fillRect/>
          </a:stretch>
        </p:blipFill>
        <p:spPr bwMode="auto">
          <a:xfrm>
            <a:off x="4643438" y="142852"/>
            <a:ext cx="4357718" cy="6517740"/>
          </a:xfrm>
          <a:prstGeom prst="rect">
            <a:avLst/>
          </a:prstGeom>
          <a:noFill/>
          <a:ln w="9525">
            <a:noFill/>
            <a:miter lim="800000"/>
            <a:headEnd/>
            <a:tailEnd/>
          </a:ln>
          <a:scene3d>
            <a:camera prst="orthographicFront"/>
            <a:lightRig rig="threePt" dir="t"/>
          </a:scene3d>
          <a:sp3d>
            <a:bevelT/>
          </a:sp3d>
        </p:spPr>
      </p:pic>
      <p:graphicFrame>
        <p:nvGraphicFramePr>
          <p:cNvPr id="4" name="Table 3">
            <a:extLst>
              <a:ext uri="{FF2B5EF4-FFF2-40B4-BE49-F238E27FC236}">
                <a16:creationId xmlns:a16="http://schemas.microsoft.com/office/drawing/2014/main" id="{06CC3475-ED4C-4355-9EA6-BDA8C0AD2F33}"/>
              </a:ext>
            </a:extLst>
          </p:cNvPr>
          <p:cNvGraphicFramePr>
            <a:graphicFrameLocks noGrp="1"/>
          </p:cNvGraphicFramePr>
          <p:nvPr/>
        </p:nvGraphicFramePr>
        <p:xfrm>
          <a:off x="142845" y="1000105"/>
          <a:ext cx="4786344" cy="5786778"/>
        </p:xfrm>
        <a:graphic>
          <a:graphicData uri="http://schemas.openxmlformats.org/drawingml/2006/table">
            <a:tbl>
              <a:tblPr firstRow="1" bandRow="1">
                <a:tableStyleId>{5C22544A-7EE6-4342-B048-85BDC9FD1C3A}</a:tableStyleId>
              </a:tblPr>
              <a:tblGrid>
                <a:gridCol w="1143007">
                  <a:extLst>
                    <a:ext uri="{9D8B030D-6E8A-4147-A177-3AD203B41FA5}">
                      <a16:colId xmlns:a16="http://schemas.microsoft.com/office/drawing/2014/main" val="20000"/>
                    </a:ext>
                  </a:extLst>
                </a:gridCol>
                <a:gridCol w="1785950">
                  <a:extLst>
                    <a:ext uri="{9D8B030D-6E8A-4147-A177-3AD203B41FA5}">
                      <a16:colId xmlns:a16="http://schemas.microsoft.com/office/drawing/2014/main" val="20001"/>
                    </a:ext>
                  </a:extLst>
                </a:gridCol>
                <a:gridCol w="1857387">
                  <a:extLst>
                    <a:ext uri="{9D8B030D-6E8A-4147-A177-3AD203B41FA5}">
                      <a16:colId xmlns:a16="http://schemas.microsoft.com/office/drawing/2014/main" val="20002"/>
                    </a:ext>
                  </a:extLst>
                </a:gridCol>
              </a:tblGrid>
              <a:tr h="304115">
                <a:tc>
                  <a:txBody>
                    <a:bodyPr/>
                    <a:lstStyle/>
                    <a:p>
                      <a:pPr algn="ctr"/>
                      <a:r>
                        <a:rPr lang="en-AU" sz="1200" dirty="0">
                          <a:effectLst>
                            <a:outerShdw blurRad="38100" dist="38100" dir="2700000" algn="tl">
                              <a:srgbClr val="000000">
                                <a:alpha val="43137"/>
                              </a:srgbClr>
                            </a:outerShdw>
                          </a:effectLst>
                        </a:rPr>
                        <a:t>STRUCTURE</a:t>
                      </a:r>
                      <a:endParaRPr lang="en-AU" sz="1200" b="1" dirty="0">
                        <a:solidFill>
                          <a:schemeClr val="tx2"/>
                        </a:solidFill>
                        <a:effectLst>
                          <a:outerShdw blurRad="38100" dist="38100" dir="2700000" algn="tl">
                            <a:srgbClr val="000000">
                              <a:alpha val="43137"/>
                            </a:srgbClr>
                          </a:outerShdw>
                        </a:effectLst>
                      </a:endParaRPr>
                    </a:p>
                  </a:txBody>
                  <a:tcPr marT="44324" marB="44324">
                    <a:cell3D prstMaterial="dkEdge">
                      <a:bevel prst="relaxedInset"/>
                      <a:lightRig rig="flood" dir="t"/>
                    </a:cell3D>
                  </a:tcPr>
                </a:tc>
                <a:tc>
                  <a:txBody>
                    <a:bodyPr/>
                    <a:lstStyle/>
                    <a:p>
                      <a:pPr algn="ctr"/>
                      <a:r>
                        <a:rPr lang="en-AU" sz="1200" dirty="0">
                          <a:effectLst>
                            <a:outerShdw blurRad="38100" dist="38100" dir="2700000" algn="tl">
                              <a:srgbClr val="000000">
                                <a:alpha val="43137"/>
                              </a:srgbClr>
                            </a:outerShdw>
                          </a:effectLst>
                        </a:rPr>
                        <a:t>DESCRIPTION</a:t>
                      </a:r>
                      <a:endParaRPr lang="en-AU" sz="1200" b="1" dirty="0">
                        <a:solidFill>
                          <a:schemeClr val="tx2"/>
                        </a:solidFill>
                        <a:effectLst>
                          <a:outerShdw blurRad="38100" dist="38100" dir="2700000" algn="tl">
                            <a:srgbClr val="000000">
                              <a:alpha val="43137"/>
                            </a:srgbClr>
                          </a:outerShdw>
                        </a:effectLst>
                      </a:endParaRPr>
                    </a:p>
                  </a:txBody>
                  <a:tcPr marT="44324" marB="44324">
                    <a:cell3D prstMaterial="dkEdge">
                      <a:bevel prst="relaxedInset"/>
                      <a:lightRig rig="flood" dir="t"/>
                    </a:cell3D>
                  </a:tcPr>
                </a:tc>
                <a:tc>
                  <a:txBody>
                    <a:bodyPr/>
                    <a:lstStyle/>
                    <a:p>
                      <a:pPr algn="ctr"/>
                      <a:r>
                        <a:rPr lang="en-AU" sz="1200" dirty="0">
                          <a:effectLst>
                            <a:outerShdw blurRad="38100" dist="38100" dir="2700000" algn="tl">
                              <a:srgbClr val="000000">
                                <a:alpha val="43137"/>
                              </a:srgbClr>
                            </a:outerShdw>
                          </a:effectLst>
                        </a:rPr>
                        <a:t>FUNCTION</a:t>
                      </a:r>
                      <a:endParaRPr lang="en-AU" sz="1200" b="1" dirty="0">
                        <a:solidFill>
                          <a:schemeClr val="tx2"/>
                        </a:solidFill>
                        <a:effectLst>
                          <a:outerShdw blurRad="38100" dist="38100" dir="2700000" algn="tl">
                            <a:srgbClr val="000000">
                              <a:alpha val="43137"/>
                            </a:srgbClr>
                          </a:outerShdw>
                        </a:effectLst>
                      </a:endParaRPr>
                    </a:p>
                  </a:txBody>
                  <a:tcPr marT="44324" marB="44324">
                    <a:cell3D prstMaterial="dkEdge">
                      <a:bevel prst="relaxedInset"/>
                      <a:lightRig rig="flood" dir="t"/>
                    </a:cell3D>
                  </a:tcPr>
                </a:tc>
                <a:extLst>
                  <a:ext uri="{0D108BD9-81ED-4DB2-BD59-A6C34878D82A}">
                    <a16:rowId xmlns:a16="http://schemas.microsoft.com/office/drawing/2014/main" val="10000"/>
                  </a:ext>
                </a:extLst>
              </a:tr>
              <a:tr h="664865">
                <a:tc>
                  <a:txBody>
                    <a:bodyPr/>
                    <a:lstStyle/>
                    <a:p>
                      <a:pPr algn="ctr"/>
                      <a:r>
                        <a:rPr lang="en-AU" sz="1300" dirty="0">
                          <a:effectLst>
                            <a:outerShdw blurRad="38100" dist="38100" dir="2700000" algn="tl">
                              <a:srgbClr val="000000">
                                <a:alpha val="43137"/>
                              </a:srgbClr>
                            </a:outerShdw>
                          </a:effectLst>
                        </a:rPr>
                        <a:t>Diaphysis</a:t>
                      </a:r>
                      <a:endParaRPr lang="en-AU" sz="1300" b="0" dirty="0">
                        <a:solidFill>
                          <a:schemeClr val="bg1"/>
                        </a:solidFill>
                        <a:effectLst>
                          <a:outerShdw blurRad="38100" dist="38100" dir="2700000" algn="tl">
                            <a:srgbClr val="000000">
                              <a:alpha val="43137"/>
                            </a:srgbClr>
                          </a:outerShdw>
                        </a:effectLst>
                      </a:endParaRPr>
                    </a:p>
                  </a:txBody>
                  <a:tcPr marT="44324" marB="44324">
                    <a:cell3D prstMaterial="dkEdge">
                      <a:bevel prst="relaxedInset"/>
                      <a:lightRig rig="flood" dir="t"/>
                    </a:cell3D>
                  </a:tcPr>
                </a:tc>
                <a:tc>
                  <a:txBody>
                    <a:bodyPr/>
                    <a:lstStyle/>
                    <a:p>
                      <a:pPr algn="ctr"/>
                      <a:r>
                        <a:rPr lang="en-AU" sz="1300" dirty="0">
                          <a:effectLst>
                            <a:outerShdw blurRad="38100" dist="38100" dir="2700000" algn="tl">
                              <a:srgbClr val="000000">
                                <a:alpha val="43137"/>
                              </a:srgbClr>
                            </a:outerShdw>
                          </a:effectLst>
                        </a:rPr>
                        <a:t>The shaft of a long bone</a:t>
                      </a:r>
                      <a:endParaRPr lang="en-AU" sz="1300" b="0" dirty="0">
                        <a:solidFill>
                          <a:schemeClr val="bg1"/>
                        </a:solidFill>
                        <a:effectLst>
                          <a:outerShdw blurRad="38100" dist="38100" dir="2700000" algn="tl">
                            <a:srgbClr val="000000">
                              <a:alpha val="43137"/>
                            </a:srgbClr>
                          </a:outerShdw>
                        </a:effectLst>
                      </a:endParaRPr>
                    </a:p>
                  </a:txBody>
                  <a:tcPr marT="44324" marB="44324">
                    <a:cell3D prstMaterial="dkEdge">
                      <a:bevel prst="relaxedInset"/>
                      <a:lightRig rig="flood" dir="t"/>
                    </a:cell3D>
                  </a:tcPr>
                </a:tc>
                <a:tc>
                  <a:txBody>
                    <a:bodyPr/>
                    <a:lstStyle/>
                    <a:p>
                      <a:pPr algn="ctr"/>
                      <a:r>
                        <a:rPr lang="en-AU" sz="1300" dirty="0">
                          <a:effectLst>
                            <a:outerShdw blurRad="38100" dist="38100" dir="2700000" algn="tl">
                              <a:srgbClr val="000000">
                                <a:alpha val="43137"/>
                              </a:srgbClr>
                            </a:outerShdw>
                          </a:effectLst>
                        </a:rPr>
                        <a:t>The main </a:t>
                      </a:r>
                      <a:r>
                        <a:rPr lang="en-AU" sz="1300" baseline="0" dirty="0">
                          <a:effectLst>
                            <a:outerShdw blurRad="38100" dist="38100" dir="2700000" algn="tl">
                              <a:srgbClr val="000000">
                                <a:alpha val="43137"/>
                              </a:srgbClr>
                            </a:outerShdw>
                          </a:effectLst>
                        </a:rPr>
                        <a:t>force-bearing portion of a bone</a:t>
                      </a:r>
                      <a:endParaRPr lang="en-AU" sz="1300" b="0" dirty="0">
                        <a:solidFill>
                          <a:schemeClr val="bg1"/>
                        </a:solidFill>
                        <a:effectLst>
                          <a:outerShdw blurRad="38100" dist="38100" dir="2700000" algn="tl">
                            <a:srgbClr val="000000">
                              <a:alpha val="43137"/>
                            </a:srgbClr>
                          </a:outerShdw>
                        </a:effectLst>
                      </a:endParaRPr>
                    </a:p>
                  </a:txBody>
                  <a:tcPr marT="44324" marB="44324">
                    <a:cell3D prstMaterial="dkEdge">
                      <a:bevel prst="relaxedInset"/>
                      <a:lightRig rig="flood" dir="t"/>
                    </a:cell3D>
                  </a:tcPr>
                </a:tc>
                <a:extLst>
                  <a:ext uri="{0D108BD9-81ED-4DB2-BD59-A6C34878D82A}">
                    <a16:rowId xmlns:a16="http://schemas.microsoft.com/office/drawing/2014/main" val="10001"/>
                  </a:ext>
                </a:extLst>
              </a:tr>
              <a:tr h="883898">
                <a:tc>
                  <a:txBody>
                    <a:bodyPr/>
                    <a:lstStyle/>
                    <a:p>
                      <a:pPr algn="ctr"/>
                      <a:r>
                        <a:rPr lang="en-AU" sz="1300" dirty="0">
                          <a:effectLst>
                            <a:outerShdw blurRad="38100" dist="38100" dir="2700000" algn="tl">
                              <a:srgbClr val="000000">
                                <a:alpha val="43137"/>
                              </a:srgbClr>
                            </a:outerShdw>
                          </a:effectLst>
                        </a:rPr>
                        <a:t>Epiphysis</a:t>
                      </a:r>
                      <a:endParaRPr lang="en-AU" sz="1300" b="0" dirty="0">
                        <a:solidFill>
                          <a:schemeClr val="bg1"/>
                        </a:solidFill>
                        <a:effectLst>
                          <a:outerShdw blurRad="38100" dist="38100" dir="2700000" algn="tl">
                            <a:srgbClr val="000000">
                              <a:alpha val="43137"/>
                            </a:srgbClr>
                          </a:outerShdw>
                        </a:effectLst>
                      </a:endParaRPr>
                    </a:p>
                  </a:txBody>
                  <a:tcPr marT="44324" marB="44324">
                    <a:cell3D prstMaterial="dkEdge">
                      <a:bevel prst="relaxedInset"/>
                      <a:lightRig rig="flood" dir="t"/>
                    </a:cell3D>
                  </a:tcPr>
                </a:tc>
                <a:tc>
                  <a:txBody>
                    <a:bodyPr/>
                    <a:lstStyle/>
                    <a:p>
                      <a:pPr algn="ctr"/>
                      <a:r>
                        <a:rPr lang="en-AU" sz="1300" dirty="0">
                          <a:effectLst>
                            <a:outerShdw blurRad="38100" dist="38100" dir="2700000" algn="tl">
                              <a:srgbClr val="000000">
                                <a:alpha val="43137"/>
                              </a:srgbClr>
                            </a:outerShdw>
                          </a:effectLst>
                        </a:rPr>
                        <a:t>The enlarged ends of the bones</a:t>
                      </a:r>
                      <a:endParaRPr lang="en-AU" sz="1300" b="0" dirty="0">
                        <a:solidFill>
                          <a:schemeClr val="bg1"/>
                        </a:solidFill>
                        <a:effectLst>
                          <a:outerShdw blurRad="38100" dist="38100" dir="2700000" algn="tl">
                            <a:srgbClr val="000000">
                              <a:alpha val="43137"/>
                            </a:srgbClr>
                          </a:outerShdw>
                        </a:effectLst>
                      </a:endParaRPr>
                    </a:p>
                  </a:txBody>
                  <a:tcPr marT="44324" marB="44324">
                    <a:cell3D prstMaterial="dkEdge">
                      <a:bevel prst="relaxedInset"/>
                      <a:lightRig rig="flood" dir="t"/>
                    </a:cell3D>
                  </a:tcPr>
                </a:tc>
                <a:tc>
                  <a:txBody>
                    <a:bodyPr/>
                    <a:lstStyle/>
                    <a:p>
                      <a:pPr algn="ctr"/>
                      <a:r>
                        <a:rPr lang="en-AU" sz="1300" dirty="0">
                          <a:effectLst>
                            <a:outerShdw blurRad="38100" dist="38100" dir="2700000" algn="tl">
                              <a:srgbClr val="000000">
                                <a:alpha val="43137"/>
                              </a:srgbClr>
                            </a:outerShdw>
                          </a:effectLst>
                        </a:rPr>
                        <a:t>Provides articular surfaces contacting other bones; growth occurs here</a:t>
                      </a:r>
                      <a:endParaRPr lang="en-AU" sz="1300" b="0" dirty="0">
                        <a:solidFill>
                          <a:schemeClr val="bg1"/>
                        </a:solidFill>
                        <a:effectLst>
                          <a:outerShdw blurRad="38100" dist="38100" dir="2700000" algn="tl">
                            <a:srgbClr val="000000">
                              <a:alpha val="43137"/>
                            </a:srgbClr>
                          </a:outerShdw>
                        </a:effectLst>
                      </a:endParaRPr>
                    </a:p>
                  </a:txBody>
                  <a:tcPr marT="44324" marB="44324">
                    <a:cell3D prstMaterial="dkEdge">
                      <a:bevel prst="relaxedInset"/>
                      <a:lightRig rig="flood" dir="t"/>
                    </a:cell3D>
                  </a:tcPr>
                </a:tc>
                <a:extLst>
                  <a:ext uri="{0D108BD9-81ED-4DB2-BD59-A6C34878D82A}">
                    <a16:rowId xmlns:a16="http://schemas.microsoft.com/office/drawing/2014/main" val="10002"/>
                  </a:ext>
                </a:extLst>
              </a:tr>
              <a:tr h="685086">
                <a:tc>
                  <a:txBody>
                    <a:bodyPr/>
                    <a:lstStyle/>
                    <a:p>
                      <a:pPr algn="ctr"/>
                      <a:r>
                        <a:rPr lang="en-AU" sz="1300" dirty="0">
                          <a:effectLst>
                            <a:outerShdw blurRad="38100" dist="38100" dir="2700000" algn="tl">
                              <a:srgbClr val="000000">
                                <a:alpha val="43137"/>
                              </a:srgbClr>
                            </a:outerShdw>
                          </a:effectLst>
                        </a:rPr>
                        <a:t>Compact bone</a:t>
                      </a:r>
                      <a:endParaRPr lang="en-AU" sz="1300" b="0" dirty="0">
                        <a:solidFill>
                          <a:schemeClr val="bg1"/>
                        </a:solidFill>
                        <a:effectLst>
                          <a:outerShdw blurRad="38100" dist="38100" dir="2700000" algn="tl">
                            <a:srgbClr val="000000">
                              <a:alpha val="43137"/>
                            </a:srgbClr>
                          </a:outerShdw>
                        </a:effectLst>
                      </a:endParaRPr>
                    </a:p>
                  </a:txBody>
                  <a:tcPr marT="44324" marB="44324">
                    <a:cell3D prstMaterial="dkEdge">
                      <a:bevel prst="relaxedInset"/>
                      <a:lightRig rig="flood" dir="t"/>
                    </a:cell3D>
                  </a:tcPr>
                </a:tc>
                <a:tc>
                  <a:txBody>
                    <a:bodyPr/>
                    <a:lstStyle/>
                    <a:p>
                      <a:pPr algn="ctr"/>
                      <a:r>
                        <a:rPr lang="en-AU" sz="1300" dirty="0">
                          <a:effectLst>
                            <a:outerShdw blurRad="38100" dist="38100" dir="2700000" algn="tl">
                              <a:srgbClr val="000000">
                                <a:alpha val="43137"/>
                              </a:srgbClr>
                            </a:outerShdw>
                          </a:effectLst>
                        </a:rPr>
                        <a:t>Very hard, dense connective tissue</a:t>
                      </a:r>
                      <a:endParaRPr lang="en-AU" sz="1300" b="0" dirty="0">
                        <a:solidFill>
                          <a:schemeClr val="bg1"/>
                        </a:solidFill>
                        <a:effectLst>
                          <a:outerShdw blurRad="38100" dist="38100" dir="2700000" algn="tl">
                            <a:srgbClr val="000000">
                              <a:alpha val="43137"/>
                            </a:srgbClr>
                          </a:outerShdw>
                        </a:effectLst>
                      </a:endParaRPr>
                    </a:p>
                  </a:txBody>
                  <a:tcPr marT="44324" marB="44324">
                    <a:cell3D prstMaterial="dkEdge">
                      <a:bevel prst="relaxedInset"/>
                      <a:lightRig rig="flood" dir="t"/>
                    </a:cell3D>
                  </a:tcPr>
                </a:tc>
                <a:tc>
                  <a:txBody>
                    <a:bodyPr/>
                    <a:lstStyle/>
                    <a:p>
                      <a:pPr algn="ctr"/>
                      <a:r>
                        <a:rPr lang="en-AU" sz="1300" dirty="0">
                          <a:effectLst>
                            <a:outerShdw blurRad="38100" dist="38100" dir="2700000" algn="tl">
                              <a:srgbClr val="000000">
                                <a:alpha val="43137"/>
                              </a:srgbClr>
                            </a:outerShdw>
                          </a:effectLst>
                        </a:rPr>
                        <a:t>Forms the diaphysis</a:t>
                      </a:r>
                      <a:r>
                        <a:rPr lang="en-AU" sz="1300" baseline="0" dirty="0">
                          <a:effectLst>
                            <a:outerShdw blurRad="38100" dist="38100" dir="2700000" algn="tl">
                              <a:srgbClr val="000000">
                                <a:alpha val="43137"/>
                              </a:srgbClr>
                            </a:outerShdw>
                          </a:effectLst>
                        </a:rPr>
                        <a:t> and the outer layer of a long bone</a:t>
                      </a:r>
                      <a:endParaRPr lang="en-AU" sz="1300" b="0" dirty="0">
                        <a:solidFill>
                          <a:schemeClr val="bg1"/>
                        </a:solidFill>
                        <a:effectLst>
                          <a:outerShdw blurRad="38100" dist="38100" dir="2700000" algn="tl">
                            <a:srgbClr val="000000">
                              <a:alpha val="43137"/>
                            </a:srgbClr>
                          </a:outerShdw>
                        </a:effectLst>
                      </a:endParaRPr>
                    </a:p>
                  </a:txBody>
                  <a:tcPr marT="44324" marB="44324">
                    <a:cell3D prstMaterial="dkEdge">
                      <a:bevel prst="relaxedInset"/>
                      <a:lightRig rig="flood" dir="t"/>
                    </a:cell3D>
                  </a:tcPr>
                </a:tc>
                <a:extLst>
                  <a:ext uri="{0D108BD9-81ED-4DB2-BD59-A6C34878D82A}">
                    <a16:rowId xmlns:a16="http://schemas.microsoft.com/office/drawing/2014/main" val="10003"/>
                  </a:ext>
                </a:extLst>
              </a:tr>
              <a:tr h="883898">
                <a:tc>
                  <a:txBody>
                    <a:bodyPr/>
                    <a:lstStyle/>
                    <a:p>
                      <a:pPr algn="ctr"/>
                      <a:r>
                        <a:rPr lang="en-AU" sz="1300" dirty="0">
                          <a:effectLst>
                            <a:outerShdw blurRad="38100" dist="38100" dir="2700000" algn="tl">
                              <a:srgbClr val="000000">
                                <a:alpha val="43137"/>
                              </a:srgbClr>
                            </a:outerShdw>
                          </a:effectLst>
                        </a:rPr>
                        <a:t>Yellow bone marrow</a:t>
                      </a:r>
                      <a:r>
                        <a:rPr lang="en-AU" sz="1300" baseline="0" dirty="0">
                          <a:effectLst>
                            <a:outerShdw blurRad="38100" dist="38100" dir="2700000" algn="tl">
                              <a:srgbClr val="000000">
                                <a:alpha val="43137"/>
                              </a:srgbClr>
                            </a:outerShdw>
                          </a:effectLst>
                        </a:rPr>
                        <a:t> cavity</a:t>
                      </a:r>
                      <a:endParaRPr lang="en-AU" sz="1300" b="0" dirty="0">
                        <a:solidFill>
                          <a:schemeClr val="bg1"/>
                        </a:solidFill>
                        <a:effectLst>
                          <a:outerShdw blurRad="38100" dist="38100" dir="2700000" algn="tl">
                            <a:srgbClr val="000000">
                              <a:alpha val="43137"/>
                            </a:srgbClr>
                          </a:outerShdw>
                        </a:effectLst>
                      </a:endParaRPr>
                    </a:p>
                  </a:txBody>
                  <a:tcPr marT="44324" marB="44324">
                    <a:cell3D prstMaterial="dkEdge">
                      <a:bevel prst="relaxedInset"/>
                      <a:lightRig rig="flood" dir="t"/>
                    </a:cell3D>
                  </a:tcPr>
                </a:tc>
                <a:tc>
                  <a:txBody>
                    <a:bodyPr/>
                    <a:lstStyle/>
                    <a:p>
                      <a:pPr algn="ctr"/>
                      <a:r>
                        <a:rPr lang="en-AU" sz="1300" dirty="0">
                          <a:effectLst>
                            <a:outerShdw blurRad="38100" dist="38100" dir="2700000" algn="tl">
                              <a:srgbClr val="000000">
                                <a:alpha val="43137"/>
                              </a:srgbClr>
                            </a:outerShdw>
                          </a:effectLst>
                        </a:rPr>
                        <a:t>Cavity in the middle of a long bone also called the medullary cavity</a:t>
                      </a:r>
                      <a:endParaRPr lang="en-AU" sz="1300" b="0" dirty="0">
                        <a:solidFill>
                          <a:schemeClr val="bg1"/>
                        </a:solidFill>
                        <a:effectLst>
                          <a:outerShdw blurRad="38100" dist="38100" dir="2700000" algn="tl">
                            <a:srgbClr val="000000">
                              <a:alpha val="43137"/>
                            </a:srgbClr>
                          </a:outerShdw>
                        </a:effectLst>
                      </a:endParaRPr>
                    </a:p>
                  </a:txBody>
                  <a:tcPr marT="44324" marB="44324">
                    <a:cell3D prstMaterial="dkEdge">
                      <a:bevel prst="relaxedInset"/>
                      <a:lightRig rig="flood" dir="t"/>
                    </a:cell3D>
                  </a:tcPr>
                </a:tc>
                <a:tc>
                  <a:txBody>
                    <a:bodyPr/>
                    <a:lstStyle/>
                    <a:p>
                      <a:pPr algn="ctr"/>
                      <a:r>
                        <a:rPr lang="en-AU" sz="1300" dirty="0">
                          <a:effectLst>
                            <a:outerShdw blurRad="38100" dist="38100" dir="2700000" algn="tl">
                              <a:srgbClr val="000000">
                                <a:alpha val="43137"/>
                              </a:srgbClr>
                            </a:outerShdw>
                          </a:effectLst>
                        </a:rPr>
                        <a:t>Hollow  cavity that stores fatty bone marrow</a:t>
                      </a:r>
                      <a:endParaRPr lang="en-AU" sz="1300" b="0" dirty="0">
                        <a:solidFill>
                          <a:schemeClr val="bg1"/>
                        </a:solidFill>
                        <a:effectLst>
                          <a:outerShdw blurRad="38100" dist="38100" dir="2700000" algn="tl">
                            <a:srgbClr val="000000">
                              <a:alpha val="43137"/>
                            </a:srgbClr>
                          </a:outerShdw>
                        </a:effectLst>
                      </a:endParaRPr>
                    </a:p>
                  </a:txBody>
                  <a:tcPr marT="44324" marB="44324">
                    <a:cell3D prstMaterial="dkEdge">
                      <a:bevel prst="relaxedInset"/>
                      <a:lightRig rig="flood" dir="t"/>
                    </a:cell3D>
                  </a:tcPr>
                </a:tc>
                <a:extLst>
                  <a:ext uri="{0D108BD9-81ED-4DB2-BD59-A6C34878D82A}">
                    <a16:rowId xmlns:a16="http://schemas.microsoft.com/office/drawing/2014/main" val="10004"/>
                  </a:ext>
                </a:extLst>
              </a:tr>
              <a:tr h="883898">
                <a:tc>
                  <a:txBody>
                    <a:bodyPr/>
                    <a:lstStyle/>
                    <a:p>
                      <a:pPr algn="ctr"/>
                      <a:r>
                        <a:rPr lang="en-AU" sz="1300" dirty="0">
                          <a:effectLst>
                            <a:outerShdw blurRad="38100" dist="38100" dir="2700000" algn="tl">
                              <a:srgbClr val="000000">
                                <a:alpha val="43137"/>
                              </a:srgbClr>
                            </a:outerShdw>
                          </a:effectLst>
                        </a:rPr>
                        <a:t>Spongy bone</a:t>
                      </a:r>
                      <a:endParaRPr lang="en-AU" sz="1300" b="0" dirty="0">
                        <a:solidFill>
                          <a:schemeClr val="bg1"/>
                        </a:solidFill>
                        <a:effectLst>
                          <a:outerShdw blurRad="38100" dist="38100" dir="2700000" algn="tl">
                            <a:srgbClr val="000000">
                              <a:alpha val="43137"/>
                            </a:srgbClr>
                          </a:outerShdw>
                        </a:effectLst>
                      </a:endParaRPr>
                    </a:p>
                  </a:txBody>
                  <a:tcPr marT="44324" marB="44324">
                    <a:cell3D prstMaterial="dkEdge">
                      <a:bevel prst="relaxedInset"/>
                      <a:lightRig rig="flood" dir="t"/>
                    </a:cell3D>
                  </a:tcPr>
                </a:tc>
                <a:tc>
                  <a:txBody>
                    <a:bodyPr/>
                    <a:lstStyle/>
                    <a:p>
                      <a:pPr algn="ctr"/>
                      <a:r>
                        <a:rPr lang="en-AU" sz="1300" dirty="0">
                          <a:effectLst>
                            <a:outerShdw blurRad="38100" dist="38100" dir="2700000" algn="tl">
                              <a:srgbClr val="000000">
                                <a:alpha val="43137"/>
                              </a:srgbClr>
                            </a:outerShdw>
                          </a:effectLst>
                        </a:rPr>
                        <a:t>An irregular arrangement of thin bony plates called trabeculae</a:t>
                      </a:r>
                      <a:endParaRPr lang="en-AU" sz="1300" b="0" i="1" dirty="0">
                        <a:solidFill>
                          <a:schemeClr val="bg1"/>
                        </a:solidFill>
                        <a:effectLst>
                          <a:outerShdw blurRad="38100" dist="38100" dir="2700000" algn="tl">
                            <a:srgbClr val="000000">
                              <a:alpha val="43137"/>
                            </a:srgbClr>
                          </a:outerShdw>
                        </a:effectLst>
                      </a:endParaRPr>
                    </a:p>
                  </a:txBody>
                  <a:tcPr marT="44324" marB="44324">
                    <a:cell3D prstMaterial="dkEdge">
                      <a:bevel prst="relaxedInset"/>
                      <a:lightRig rig="flood" dir="t"/>
                    </a:cell3D>
                  </a:tcPr>
                </a:tc>
                <a:tc>
                  <a:txBody>
                    <a:bodyPr/>
                    <a:lstStyle/>
                    <a:p>
                      <a:pPr algn="ctr"/>
                      <a:r>
                        <a:rPr lang="en-AU" sz="1300" dirty="0">
                          <a:effectLst>
                            <a:outerShdw blurRad="38100" dist="38100" dir="2700000" algn="tl">
                              <a:srgbClr val="000000">
                                <a:alpha val="43137"/>
                              </a:srgbClr>
                            </a:outerShdw>
                          </a:effectLst>
                        </a:rPr>
                        <a:t>Hard tough bone fibres with many spaces;</a:t>
                      </a:r>
                      <a:r>
                        <a:rPr lang="en-AU" sz="1300" baseline="0" dirty="0">
                          <a:effectLst>
                            <a:outerShdw blurRad="38100" dist="38100" dir="2700000" algn="tl">
                              <a:srgbClr val="000000">
                                <a:alpha val="43137"/>
                              </a:srgbClr>
                            </a:outerShdw>
                          </a:effectLst>
                        </a:rPr>
                        <a:t> strong and lightweight</a:t>
                      </a:r>
                      <a:endParaRPr lang="en-AU" sz="1300" b="0" dirty="0">
                        <a:solidFill>
                          <a:schemeClr val="bg1"/>
                        </a:solidFill>
                        <a:effectLst>
                          <a:outerShdw blurRad="38100" dist="38100" dir="2700000" algn="tl">
                            <a:srgbClr val="000000">
                              <a:alpha val="43137"/>
                            </a:srgbClr>
                          </a:outerShdw>
                        </a:effectLst>
                      </a:endParaRPr>
                    </a:p>
                  </a:txBody>
                  <a:tcPr marT="44324" marB="44324">
                    <a:cell3D prstMaterial="dkEdge">
                      <a:bevel prst="relaxedInset"/>
                      <a:lightRig rig="flood" dir="t"/>
                    </a:cell3D>
                  </a:tcPr>
                </a:tc>
                <a:extLst>
                  <a:ext uri="{0D108BD9-81ED-4DB2-BD59-A6C34878D82A}">
                    <a16:rowId xmlns:a16="http://schemas.microsoft.com/office/drawing/2014/main" val="10005"/>
                  </a:ext>
                </a:extLst>
              </a:tr>
              <a:tr h="685086">
                <a:tc>
                  <a:txBody>
                    <a:bodyPr/>
                    <a:lstStyle/>
                    <a:p>
                      <a:pPr algn="ctr"/>
                      <a:r>
                        <a:rPr lang="en-AU" sz="1300" dirty="0">
                          <a:effectLst>
                            <a:outerShdw blurRad="38100" dist="38100" dir="2700000" algn="tl">
                              <a:srgbClr val="000000">
                                <a:alpha val="43137"/>
                              </a:srgbClr>
                            </a:outerShdw>
                          </a:effectLst>
                        </a:rPr>
                        <a:t>Articular cartilage</a:t>
                      </a:r>
                      <a:endParaRPr lang="en-AU" sz="1300" b="0" dirty="0">
                        <a:solidFill>
                          <a:schemeClr val="bg1"/>
                        </a:solidFill>
                        <a:effectLst>
                          <a:outerShdw blurRad="38100" dist="38100" dir="2700000" algn="tl">
                            <a:srgbClr val="000000">
                              <a:alpha val="43137"/>
                            </a:srgbClr>
                          </a:outerShdw>
                        </a:effectLst>
                      </a:endParaRPr>
                    </a:p>
                  </a:txBody>
                  <a:tcPr marT="44324" marB="44324">
                    <a:cell3D prstMaterial="dkEdge">
                      <a:bevel prst="relaxedInset"/>
                      <a:lightRig rig="flood" dir="t"/>
                    </a:cell3D>
                  </a:tcPr>
                </a:tc>
                <a:tc>
                  <a:txBody>
                    <a:bodyPr/>
                    <a:lstStyle/>
                    <a:p>
                      <a:pPr algn="ctr"/>
                      <a:r>
                        <a:rPr lang="en-AU" sz="1300" dirty="0">
                          <a:effectLst>
                            <a:outerShdw blurRad="38100" dist="38100" dir="2700000" algn="tl">
                              <a:srgbClr val="000000">
                                <a:alpha val="43137"/>
                              </a:srgbClr>
                            </a:outerShdw>
                          </a:effectLst>
                        </a:rPr>
                        <a:t>Shiny smooth tough layer</a:t>
                      </a:r>
                      <a:r>
                        <a:rPr lang="en-AU" sz="1300" baseline="0" dirty="0">
                          <a:effectLst>
                            <a:outerShdw blurRad="38100" dist="38100" dir="2700000" algn="tl">
                              <a:srgbClr val="000000">
                                <a:alpha val="43137"/>
                              </a:srgbClr>
                            </a:outerShdw>
                          </a:effectLst>
                        </a:rPr>
                        <a:t>  on the articular surfaces of bones</a:t>
                      </a:r>
                      <a:endParaRPr lang="en-AU" sz="1300" b="0" dirty="0">
                        <a:solidFill>
                          <a:schemeClr val="bg1"/>
                        </a:solidFill>
                        <a:effectLst>
                          <a:outerShdw blurRad="38100" dist="38100" dir="2700000" algn="tl">
                            <a:srgbClr val="000000">
                              <a:alpha val="43137"/>
                            </a:srgbClr>
                          </a:outerShdw>
                        </a:effectLst>
                      </a:endParaRPr>
                    </a:p>
                  </a:txBody>
                  <a:tcPr marT="44324" marB="44324">
                    <a:cell3D prstMaterial="dkEdge">
                      <a:bevel prst="relaxedInset"/>
                      <a:lightRig rig="flood" dir="t"/>
                    </a:cell3D>
                  </a:tcPr>
                </a:tc>
                <a:tc>
                  <a:txBody>
                    <a:bodyPr/>
                    <a:lstStyle/>
                    <a:p>
                      <a:pPr algn="ctr"/>
                      <a:r>
                        <a:rPr lang="en-AU" sz="1300" dirty="0">
                          <a:effectLst>
                            <a:outerShdw blurRad="38100" dist="38100" dir="2700000" algn="tl">
                              <a:srgbClr val="000000">
                                <a:alpha val="43137"/>
                              </a:srgbClr>
                            </a:outerShdw>
                          </a:effectLst>
                        </a:rPr>
                        <a:t>Friction</a:t>
                      </a:r>
                      <a:r>
                        <a:rPr lang="en-AU" sz="1300" baseline="0" dirty="0">
                          <a:effectLst>
                            <a:outerShdw blurRad="38100" dist="38100" dir="2700000" algn="tl">
                              <a:srgbClr val="000000">
                                <a:alpha val="43137"/>
                              </a:srgbClr>
                            </a:outerShdw>
                          </a:effectLst>
                        </a:rPr>
                        <a:t> free surfaces for contact with other bones</a:t>
                      </a:r>
                      <a:endParaRPr lang="en-AU" sz="1300" b="0" dirty="0">
                        <a:solidFill>
                          <a:schemeClr val="bg1"/>
                        </a:solidFill>
                        <a:effectLst>
                          <a:outerShdw blurRad="38100" dist="38100" dir="2700000" algn="tl">
                            <a:srgbClr val="000000">
                              <a:alpha val="43137"/>
                            </a:srgbClr>
                          </a:outerShdw>
                        </a:effectLst>
                      </a:endParaRPr>
                    </a:p>
                  </a:txBody>
                  <a:tcPr marT="44324" marB="44324">
                    <a:cell3D prstMaterial="dkEdge">
                      <a:bevel prst="relaxedInset"/>
                      <a:lightRig rig="flood" dir="t"/>
                    </a:cell3D>
                  </a:tcPr>
                </a:tc>
                <a:extLst>
                  <a:ext uri="{0D108BD9-81ED-4DB2-BD59-A6C34878D82A}">
                    <a16:rowId xmlns:a16="http://schemas.microsoft.com/office/drawing/2014/main" val="10006"/>
                  </a:ext>
                </a:extLst>
              </a:tr>
              <a:tr h="795932">
                <a:tc>
                  <a:txBody>
                    <a:bodyPr/>
                    <a:lstStyle/>
                    <a:p>
                      <a:pPr algn="ctr"/>
                      <a:r>
                        <a:rPr lang="en-AU" sz="1300" dirty="0">
                          <a:effectLst>
                            <a:outerShdw blurRad="38100" dist="38100" dir="2700000" algn="tl">
                              <a:srgbClr val="000000">
                                <a:alpha val="43137"/>
                              </a:srgbClr>
                            </a:outerShdw>
                          </a:effectLst>
                        </a:rPr>
                        <a:t>Periosteum</a:t>
                      </a:r>
                      <a:endParaRPr lang="en-AU" sz="1300" b="0" dirty="0">
                        <a:solidFill>
                          <a:schemeClr val="bg1"/>
                        </a:solidFill>
                        <a:effectLst>
                          <a:outerShdw blurRad="38100" dist="38100" dir="2700000" algn="tl">
                            <a:srgbClr val="000000">
                              <a:alpha val="43137"/>
                            </a:srgbClr>
                          </a:outerShdw>
                        </a:effectLst>
                      </a:endParaRPr>
                    </a:p>
                  </a:txBody>
                  <a:tcPr marT="44324" marB="44324">
                    <a:cell3D prstMaterial="dkEdge">
                      <a:bevel prst="relaxedInset"/>
                      <a:lightRig rig="flood" dir="t"/>
                    </a:cell3D>
                  </a:tcPr>
                </a:tc>
                <a:tc>
                  <a:txBody>
                    <a:bodyPr/>
                    <a:lstStyle/>
                    <a:p>
                      <a:pPr algn="ctr"/>
                      <a:r>
                        <a:rPr lang="en-AU" sz="1300" dirty="0">
                          <a:effectLst>
                            <a:outerShdw blurRad="38100" dist="38100" dir="2700000" algn="tl">
                              <a:srgbClr val="000000">
                                <a:alpha val="43137"/>
                              </a:srgbClr>
                            </a:outerShdw>
                          </a:effectLst>
                        </a:rPr>
                        <a:t>Tough</a:t>
                      </a:r>
                      <a:r>
                        <a:rPr lang="en-AU" sz="1300" baseline="0" dirty="0">
                          <a:effectLst>
                            <a:outerShdw blurRad="38100" dist="38100" dir="2700000" algn="tl">
                              <a:srgbClr val="000000">
                                <a:alpha val="43137"/>
                              </a:srgbClr>
                            </a:outerShdw>
                          </a:effectLst>
                        </a:rPr>
                        <a:t> fibrous outer covering on the epiphyses of bones</a:t>
                      </a:r>
                      <a:endParaRPr lang="en-AU" sz="1300" b="0" dirty="0">
                        <a:solidFill>
                          <a:schemeClr val="bg1"/>
                        </a:solidFill>
                        <a:effectLst>
                          <a:outerShdw blurRad="38100" dist="38100" dir="2700000" algn="tl">
                            <a:srgbClr val="000000">
                              <a:alpha val="43137"/>
                            </a:srgbClr>
                          </a:outerShdw>
                        </a:effectLst>
                      </a:endParaRPr>
                    </a:p>
                  </a:txBody>
                  <a:tcPr marT="44324" marB="44324">
                    <a:cell3D prstMaterial="dkEdge">
                      <a:bevel prst="relaxedInset"/>
                      <a:lightRig rig="flood" dir="t"/>
                    </a:cell3D>
                  </a:tcPr>
                </a:tc>
                <a:tc>
                  <a:txBody>
                    <a:bodyPr/>
                    <a:lstStyle/>
                    <a:p>
                      <a:pPr algn="ctr"/>
                      <a:r>
                        <a:rPr lang="en-AU" sz="1300" dirty="0">
                          <a:effectLst>
                            <a:outerShdw blurRad="38100" dist="38100" dir="2700000" algn="tl">
                              <a:srgbClr val="000000">
                                <a:alpha val="43137"/>
                              </a:srgbClr>
                            </a:outerShdw>
                          </a:effectLst>
                        </a:rPr>
                        <a:t>Protection of bones, attachment of muscles</a:t>
                      </a:r>
                      <a:endParaRPr lang="en-AU" sz="1300" b="0" dirty="0">
                        <a:solidFill>
                          <a:schemeClr val="bg1"/>
                        </a:solidFill>
                        <a:effectLst>
                          <a:outerShdw blurRad="38100" dist="38100" dir="2700000" algn="tl">
                            <a:srgbClr val="000000">
                              <a:alpha val="43137"/>
                            </a:srgbClr>
                          </a:outerShdw>
                        </a:effectLst>
                      </a:endParaRPr>
                    </a:p>
                  </a:txBody>
                  <a:tcPr marT="44324" marB="44324">
                    <a:cell3D prstMaterial="dkEdge">
                      <a:bevel prst="relaxedInset"/>
                      <a:lightRig rig="flood" dir="t"/>
                    </a:cell3D>
                  </a:tcPr>
                </a:tc>
                <a:extLst>
                  <a:ext uri="{0D108BD9-81ED-4DB2-BD59-A6C34878D82A}">
                    <a16:rowId xmlns:a16="http://schemas.microsoft.com/office/drawing/2014/main" val="10007"/>
                  </a:ext>
                </a:extLst>
              </a:tr>
            </a:tbl>
          </a:graphicData>
        </a:graphic>
      </p:graphicFrame>
      <p:sp>
        <p:nvSpPr>
          <p:cNvPr id="8197" name="Rectangle 4">
            <a:extLst>
              <a:ext uri="{FF2B5EF4-FFF2-40B4-BE49-F238E27FC236}">
                <a16:creationId xmlns:a16="http://schemas.microsoft.com/office/drawing/2014/main" id="{3D536381-8EDF-43C5-A2BA-45F237AC63C7}"/>
              </a:ext>
            </a:extLst>
          </p:cNvPr>
          <p:cNvSpPr>
            <a:spLocks noChangeArrowheads="1"/>
          </p:cNvSpPr>
          <p:nvPr/>
        </p:nvSpPr>
        <p:spPr bwMode="auto">
          <a:xfrm>
            <a:off x="4572000" y="142875"/>
            <a:ext cx="4572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buClr>
                <a:schemeClr val="accent2"/>
              </a:buClr>
              <a:buSzPct val="85000"/>
              <a:buFont typeface="Wingdings 2" panose="05020102010507070707" pitchFamily="18" charset="2"/>
              <a:buChar char=""/>
              <a:defRPr sz="2600">
                <a:solidFill>
                  <a:schemeClr val="tx1"/>
                </a:solidFill>
                <a:latin typeface="Constantia" panose="02030602050306030303" pitchFamily="18" charset="0"/>
                <a:ea typeface="ＭＳ Ｐゴシック" panose="020B0600070205080204" pitchFamily="34" charset="-128"/>
              </a:defRPr>
            </a:lvl1pPr>
            <a:lvl2pPr marL="742950" indent="-285750" eaLnBrk="0" hangingPunct="0">
              <a:spcBef>
                <a:spcPts val="300"/>
              </a:spcBef>
              <a:buClr>
                <a:srgbClr val="D6903D"/>
              </a:buClr>
              <a:buSzPct val="85000"/>
              <a:buFont typeface="Wingdings 2" panose="05020102010507070707" pitchFamily="18" charset="2"/>
              <a:buChar char=""/>
              <a:defRPr sz="2400">
                <a:solidFill>
                  <a:schemeClr val="tx2"/>
                </a:solidFill>
                <a:latin typeface="Constantia" panose="02030602050306030303" pitchFamily="18" charset="0"/>
                <a:ea typeface="ＭＳ Ｐゴシック" panose="020B0600070205080204" pitchFamily="34" charset="-128"/>
              </a:defRPr>
            </a:lvl2pPr>
            <a:lvl3pPr marL="1143000" indent="-228600" eaLnBrk="0" hangingPunct="0">
              <a:spcBef>
                <a:spcPts val="300"/>
              </a:spcBef>
              <a:buClr>
                <a:srgbClr val="B37732"/>
              </a:buClr>
              <a:buSzPct val="85000"/>
              <a:buFont typeface="Wingdings 2" panose="05020102010507070707" pitchFamily="18" charset="2"/>
              <a:buChar char=""/>
              <a:defRPr sz="2100">
                <a:solidFill>
                  <a:schemeClr val="tx1"/>
                </a:solidFill>
                <a:latin typeface="Constantia" panose="02030602050306030303" pitchFamily="18" charset="0"/>
                <a:ea typeface="ＭＳ Ｐゴシック" panose="020B0600070205080204" pitchFamily="34" charset="-128"/>
              </a:defRPr>
            </a:lvl3pPr>
            <a:lvl4pPr marL="1600200" indent="-228600" eaLnBrk="0" hangingPunct="0">
              <a:spcBef>
                <a:spcPts val="300"/>
              </a:spcBef>
              <a:buClr>
                <a:srgbClr val="D6903D"/>
              </a:buClr>
              <a:buSzPct val="85000"/>
              <a:buFont typeface="Wingdings 2" panose="05020102010507070707" pitchFamily="18" charset="2"/>
              <a:buChar char=""/>
              <a:defRPr sz="1900">
                <a:solidFill>
                  <a:schemeClr val="tx1"/>
                </a:solidFill>
                <a:latin typeface="Constantia" panose="02030602050306030303" pitchFamily="18" charset="0"/>
                <a:ea typeface="ＭＳ Ｐゴシック" panose="020B0600070205080204" pitchFamily="34" charset="-128"/>
              </a:defRPr>
            </a:lvl4pPr>
            <a:lvl5pPr marL="2057400" indent="-228600" eaLnBrk="0" hangingPunct="0">
              <a:spcBef>
                <a:spcPts val="338"/>
              </a:spcBef>
              <a:buClr>
                <a:srgbClr val="D6903D"/>
              </a:buClr>
              <a:buSzPct val="85000"/>
              <a:buFont typeface="Wingdings 2" panose="05020102010507070707" pitchFamily="18" charset="2"/>
              <a:buChar char=""/>
              <a:defRPr sz="1600">
                <a:solidFill>
                  <a:schemeClr val="tx1"/>
                </a:solidFill>
                <a:latin typeface="Constantia" panose="02030602050306030303" pitchFamily="18" charset="0"/>
                <a:ea typeface="ＭＳ Ｐゴシック" panose="020B0600070205080204" pitchFamily="34" charset="-128"/>
              </a:defRPr>
            </a:lvl5pPr>
            <a:lvl6pPr marL="25146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ea typeface="ＭＳ Ｐゴシック" panose="020B0600070205080204" pitchFamily="34" charset="-128"/>
              </a:defRPr>
            </a:lvl6pPr>
            <a:lvl7pPr marL="29718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ea typeface="ＭＳ Ｐゴシック" panose="020B0600070205080204" pitchFamily="34" charset="-128"/>
              </a:defRPr>
            </a:lvl7pPr>
            <a:lvl8pPr marL="34290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ea typeface="ＭＳ Ｐゴシック" panose="020B0600070205080204" pitchFamily="34" charset="-128"/>
              </a:defRPr>
            </a:lvl8pPr>
            <a:lvl9pPr marL="38862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ea typeface="ＭＳ Ｐゴシック" panose="020B0600070205080204" pitchFamily="34" charset="-128"/>
              </a:defRPr>
            </a:lvl9pPr>
          </a:lstStyle>
          <a:p>
            <a:pPr eaLnBrk="1" hangingPunct="1">
              <a:spcBef>
                <a:spcPct val="0"/>
              </a:spcBef>
              <a:buClrTx/>
              <a:buSzTx/>
              <a:buFontTx/>
              <a:buNone/>
            </a:pPr>
            <a:r>
              <a:rPr lang="en-AU" altLang="en-US" sz="1100">
                <a:solidFill>
                  <a:schemeClr val="bg1"/>
                </a:solidFill>
              </a:rPr>
              <a:t>http://stevebambas.com/images/AP%20220%20Long%20BoneL.jpg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BAB0FC-1240-47F3-8BFE-0471EE0E142C}"/>
              </a:ext>
            </a:extLst>
          </p:cNvPr>
          <p:cNvSpPr txBox="1"/>
          <p:nvPr/>
        </p:nvSpPr>
        <p:spPr>
          <a:xfrm>
            <a:off x="285750" y="357188"/>
            <a:ext cx="8572500" cy="369887"/>
          </a:xfrm>
          <a:prstGeom prst="rect">
            <a:avLst/>
          </a:prstGeom>
          <a:noFill/>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r>
              <a:rPr lang="en-AU" altLang="en-US" sz="1800" b="1">
                <a:solidFill>
                  <a:schemeClr val="tx2"/>
                </a:solidFill>
                <a:effectLst>
                  <a:outerShdw blurRad="38100" dist="38100" dir="2700000" algn="tl">
                    <a:srgbClr val="FFFFFF"/>
                  </a:outerShdw>
                </a:effectLst>
                <a:latin typeface="Californian FB" pitchFamily="18" charset="0"/>
                <a:cs typeface="Arial" pitchFamily="34" charset="0"/>
              </a:rPr>
              <a:t>THE MICROSCOPIC STRUCTURE OF BONE</a:t>
            </a:r>
          </a:p>
        </p:txBody>
      </p:sp>
      <p:sp>
        <p:nvSpPr>
          <p:cNvPr id="3" name="TextBox 2">
            <a:extLst>
              <a:ext uri="{FF2B5EF4-FFF2-40B4-BE49-F238E27FC236}">
                <a16:creationId xmlns:a16="http://schemas.microsoft.com/office/drawing/2014/main" id="{C60D80F0-7FC5-42D1-B61C-116ECF4E97E8}"/>
              </a:ext>
            </a:extLst>
          </p:cNvPr>
          <p:cNvSpPr txBox="1"/>
          <p:nvPr/>
        </p:nvSpPr>
        <p:spPr>
          <a:xfrm>
            <a:off x="357188" y="857250"/>
            <a:ext cx="8501062" cy="1631950"/>
          </a:xfrm>
          <a:prstGeom prst="rect">
            <a:avLst/>
          </a:prstGeom>
          <a:noFill/>
        </p:spPr>
        <p:txBody>
          <a:bodyPr>
            <a:spAutoFit/>
          </a:bodyPr>
          <a:lstStyle/>
          <a:p>
            <a:pPr fontAlgn="auto">
              <a:spcBef>
                <a:spcPts val="0"/>
              </a:spcBef>
              <a:spcAft>
                <a:spcPts val="0"/>
              </a:spcAft>
              <a:buFont typeface="Arial" pitchFamily="34" charset="0"/>
              <a:buChar char="•"/>
              <a:defRPr/>
            </a:pPr>
            <a:r>
              <a:rPr lang="en-AU" sz="2000" dirty="0">
                <a:solidFill>
                  <a:schemeClr val="tx2"/>
                </a:solidFill>
                <a:effectLst>
                  <a:outerShdw blurRad="38100" dist="38100" dir="2700000" algn="tl">
                    <a:srgbClr val="000000">
                      <a:alpha val="43137"/>
                    </a:srgbClr>
                  </a:outerShdw>
                </a:effectLst>
                <a:latin typeface="Californian FB" pitchFamily="18" charset="0"/>
                <a:ea typeface="+mn-ea"/>
              </a:rPr>
              <a:t>Consists of cells separated by a non-cellular </a:t>
            </a:r>
            <a:r>
              <a:rPr lang="en-AU" sz="2000" b="1" u="sng" dirty="0">
                <a:solidFill>
                  <a:schemeClr val="tx2"/>
                </a:solidFill>
                <a:effectLst>
                  <a:outerShdw blurRad="38100" dist="38100" dir="2700000" algn="tl">
                    <a:srgbClr val="000000">
                      <a:alpha val="43137"/>
                    </a:srgbClr>
                  </a:outerShdw>
                </a:effectLst>
                <a:latin typeface="Californian FB" pitchFamily="18" charset="0"/>
                <a:ea typeface="+mn-ea"/>
              </a:rPr>
              <a:t>matrix</a:t>
            </a:r>
            <a:r>
              <a:rPr lang="en-AU" sz="2000" dirty="0">
                <a:solidFill>
                  <a:schemeClr val="tx2"/>
                </a:solidFill>
                <a:effectLst>
                  <a:outerShdw blurRad="38100" dist="38100" dir="2700000" algn="tl">
                    <a:srgbClr val="000000">
                      <a:alpha val="43137"/>
                    </a:srgbClr>
                  </a:outerShdw>
                </a:effectLst>
                <a:latin typeface="Californian FB" pitchFamily="18" charset="0"/>
                <a:ea typeface="+mn-ea"/>
              </a:rPr>
              <a:t> made of </a:t>
            </a:r>
            <a:r>
              <a:rPr lang="en-AU" sz="2000" b="1" u="sng" dirty="0">
                <a:solidFill>
                  <a:schemeClr val="tx2"/>
                </a:solidFill>
                <a:effectLst>
                  <a:outerShdw blurRad="38100" dist="38100" dir="2700000" algn="tl">
                    <a:srgbClr val="000000">
                      <a:alpha val="43137"/>
                    </a:srgbClr>
                  </a:outerShdw>
                </a:effectLst>
                <a:latin typeface="Californian FB" pitchFamily="18" charset="0"/>
                <a:ea typeface="+mn-ea"/>
              </a:rPr>
              <a:t>inorganic salts </a:t>
            </a:r>
            <a:r>
              <a:rPr lang="en-AU" sz="2000" b="1" i="1" dirty="0">
                <a:solidFill>
                  <a:schemeClr val="tx2"/>
                </a:solidFill>
                <a:effectLst>
                  <a:outerShdw blurRad="38100" dist="38100" dir="2700000" algn="tl">
                    <a:srgbClr val="000000">
                      <a:alpha val="43137"/>
                    </a:srgbClr>
                  </a:outerShdw>
                </a:effectLst>
                <a:latin typeface="Californian FB" pitchFamily="18" charset="0"/>
                <a:ea typeface="+mn-ea"/>
              </a:rPr>
              <a:t>(</a:t>
            </a:r>
            <a:r>
              <a:rPr lang="en-AU" sz="2000" i="1" dirty="0">
                <a:solidFill>
                  <a:schemeClr val="tx2"/>
                </a:solidFill>
                <a:effectLst>
                  <a:outerShdw blurRad="38100" dist="38100" dir="2700000" algn="tl">
                    <a:srgbClr val="000000">
                      <a:alpha val="43137"/>
                    </a:srgbClr>
                  </a:outerShdw>
                </a:effectLst>
                <a:latin typeface="Californian FB" pitchFamily="18" charset="0"/>
                <a:ea typeface="+mn-ea"/>
              </a:rPr>
              <a:t>mostly calcium and phosphate).</a:t>
            </a:r>
            <a:endParaRPr lang="en-AU" sz="2000" dirty="0">
              <a:solidFill>
                <a:schemeClr val="tx2"/>
              </a:solidFill>
              <a:effectLst>
                <a:outerShdw blurRad="38100" dist="38100" dir="2700000" algn="tl">
                  <a:srgbClr val="000000">
                    <a:alpha val="43137"/>
                  </a:srgbClr>
                </a:outerShdw>
              </a:effectLst>
              <a:latin typeface="Californian FB" pitchFamily="18" charset="0"/>
              <a:ea typeface="+mn-ea"/>
            </a:endParaRPr>
          </a:p>
          <a:p>
            <a:pPr fontAlgn="auto">
              <a:spcBef>
                <a:spcPts val="0"/>
              </a:spcBef>
              <a:spcAft>
                <a:spcPts val="0"/>
              </a:spcAft>
              <a:buFont typeface="Arial" pitchFamily="34" charset="0"/>
              <a:buChar char="•"/>
              <a:defRPr/>
            </a:pPr>
            <a:r>
              <a:rPr lang="en-AU" sz="2000" dirty="0">
                <a:solidFill>
                  <a:schemeClr val="tx2"/>
                </a:solidFill>
                <a:effectLst>
                  <a:outerShdw blurRad="38100" dist="38100" dir="2700000" algn="tl">
                    <a:srgbClr val="000000">
                      <a:alpha val="43137"/>
                    </a:srgbClr>
                  </a:outerShdw>
                </a:effectLst>
                <a:latin typeface="Californian FB" pitchFamily="18" charset="0"/>
                <a:ea typeface="+mn-ea"/>
              </a:rPr>
              <a:t>Compact bone is made </a:t>
            </a:r>
            <a:r>
              <a:rPr lang="en-AU" sz="2000" b="1" u="sng" dirty="0">
                <a:solidFill>
                  <a:schemeClr val="tx2"/>
                </a:solidFill>
                <a:effectLst>
                  <a:outerShdw blurRad="38100" dist="38100" dir="2700000" algn="tl">
                    <a:srgbClr val="000000">
                      <a:alpha val="43137"/>
                    </a:srgbClr>
                  </a:outerShdw>
                </a:effectLst>
                <a:latin typeface="Californian FB" pitchFamily="18" charset="0"/>
                <a:ea typeface="+mn-ea"/>
              </a:rPr>
              <a:t>many similar units</a:t>
            </a:r>
            <a:r>
              <a:rPr lang="en-AU" sz="2000" dirty="0">
                <a:solidFill>
                  <a:schemeClr val="tx2"/>
                </a:solidFill>
                <a:effectLst>
                  <a:outerShdw blurRad="38100" dist="38100" dir="2700000" algn="tl">
                    <a:srgbClr val="000000">
                      <a:alpha val="43137"/>
                    </a:srgbClr>
                  </a:outerShdw>
                </a:effectLst>
                <a:latin typeface="Californian FB" pitchFamily="18" charset="0"/>
                <a:ea typeface="+mn-ea"/>
              </a:rPr>
              <a:t> called Haversian systems or </a:t>
            </a:r>
            <a:r>
              <a:rPr lang="en-AU" sz="2000" b="1" u="sng" dirty="0">
                <a:solidFill>
                  <a:schemeClr val="tx2"/>
                </a:solidFill>
                <a:effectLst>
                  <a:outerShdw blurRad="38100" dist="38100" dir="2700000" algn="tl">
                    <a:srgbClr val="000000">
                      <a:alpha val="43137"/>
                    </a:srgbClr>
                  </a:outerShdw>
                </a:effectLst>
                <a:latin typeface="Californian FB" pitchFamily="18" charset="0"/>
                <a:ea typeface="+mn-ea"/>
              </a:rPr>
              <a:t>osteons</a:t>
            </a:r>
            <a:r>
              <a:rPr lang="en-AU" sz="2000" dirty="0">
                <a:solidFill>
                  <a:schemeClr val="tx2"/>
                </a:solidFill>
                <a:effectLst>
                  <a:outerShdw blurRad="38100" dist="38100" dir="2700000" algn="tl">
                    <a:srgbClr val="000000">
                      <a:alpha val="43137"/>
                    </a:srgbClr>
                  </a:outerShdw>
                </a:effectLst>
                <a:latin typeface="Californian FB" pitchFamily="18" charset="0"/>
                <a:ea typeface="+mn-ea"/>
              </a:rPr>
              <a:t>.</a:t>
            </a:r>
          </a:p>
          <a:p>
            <a:pPr fontAlgn="auto">
              <a:spcBef>
                <a:spcPts val="0"/>
              </a:spcBef>
              <a:spcAft>
                <a:spcPts val="0"/>
              </a:spcAft>
              <a:buFont typeface="Arial" pitchFamily="34" charset="0"/>
              <a:buChar char="•"/>
              <a:defRPr/>
            </a:pPr>
            <a:r>
              <a:rPr lang="en-AU" sz="2000" dirty="0">
                <a:solidFill>
                  <a:schemeClr val="tx2"/>
                </a:solidFill>
                <a:effectLst>
                  <a:outerShdw blurRad="38100" dist="38100" dir="2700000" algn="tl">
                    <a:srgbClr val="000000">
                      <a:alpha val="43137"/>
                    </a:srgbClr>
                  </a:outerShdw>
                </a:effectLst>
                <a:latin typeface="Californian FB" pitchFamily="18" charset="0"/>
                <a:ea typeface="+mn-ea"/>
              </a:rPr>
              <a:t>Spongy bone is made of thin bony plates called </a:t>
            </a:r>
            <a:r>
              <a:rPr lang="en-AU" sz="2000" b="1" u="sng" dirty="0">
                <a:solidFill>
                  <a:schemeClr val="tx2"/>
                </a:solidFill>
                <a:effectLst>
                  <a:outerShdw blurRad="38100" dist="38100" dir="2700000" algn="tl">
                    <a:srgbClr val="000000">
                      <a:alpha val="43137"/>
                    </a:srgbClr>
                  </a:outerShdw>
                </a:effectLst>
                <a:latin typeface="Californian FB" pitchFamily="18" charset="0"/>
                <a:ea typeface="+mn-ea"/>
              </a:rPr>
              <a:t>trabeculae</a:t>
            </a:r>
            <a:r>
              <a:rPr lang="en-AU" sz="2000" dirty="0">
                <a:solidFill>
                  <a:schemeClr val="tx2"/>
                </a:solidFill>
                <a:effectLst>
                  <a:outerShdw blurRad="38100" dist="38100" dir="2700000" algn="tl">
                    <a:srgbClr val="000000">
                      <a:alpha val="43137"/>
                    </a:srgbClr>
                  </a:outerShdw>
                </a:effectLst>
                <a:latin typeface="Californian FB" pitchFamily="18" charset="0"/>
                <a:ea typeface="+mn-ea"/>
              </a:rPr>
              <a:t>.</a:t>
            </a:r>
            <a:endParaRPr lang="en-AU" sz="2000" b="1" u="sng" dirty="0">
              <a:solidFill>
                <a:schemeClr val="tx2"/>
              </a:solidFill>
              <a:effectLst>
                <a:outerShdw blurRad="38100" dist="38100" dir="2700000" algn="tl">
                  <a:srgbClr val="000000">
                    <a:alpha val="43137"/>
                  </a:srgbClr>
                </a:outerShdw>
              </a:effectLst>
              <a:latin typeface="Californian FB" pitchFamily="18" charset="0"/>
              <a:ea typeface="+mn-ea"/>
            </a:endParaRPr>
          </a:p>
        </p:txBody>
      </p:sp>
      <p:pic>
        <p:nvPicPr>
          <p:cNvPr id="2050" name="Picture 2">
            <a:extLst>
              <a:ext uri="{FF2B5EF4-FFF2-40B4-BE49-F238E27FC236}">
                <a16:creationId xmlns:a16="http://schemas.microsoft.com/office/drawing/2014/main" id="{B9B5D30B-95F9-4939-A274-CABE5E947E56}"/>
              </a:ext>
            </a:extLst>
          </p:cNvPr>
          <p:cNvPicPr>
            <a:picLocks noChangeAspect="1" noChangeArrowheads="1"/>
          </p:cNvPicPr>
          <p:nvPr/>
        </p:nvPicPr>
        <p:blipFill>
          <a:blip r:embed="rId2"/>
          <a:srcRect/>
          <a:stretch>
            <a:fillRect/>
          </a:stretch>
        </p:blipFill>
        <p:spPr bwMode="auto">
          <a:xfrm>
            <a:off x="2214563" y="2406650"/>
            <a:ext cx="3790950" cy="4451350"/>
          </a:xfrm>
          <a:prstGeom prst="rect">
            <a:avLst/>
          </a:prstGeom>
          <a:noFill/>
          <a:ln w="9525">
            <a:solidFill>
              <a:schemeClr val="accent6">
                <a:lumMod val="50000"/>
              </a:schemeClr>
            </a:solidFill>
            <a:miter lim="800000"/>
            <a:headEnd/>
            <a:tailEnd/>
          </a:ln>
        </p:spPr>
      </p:pic>
      <p:sp>
        <p:nvSpPr>
          <p:cNvPr id="5" name="Rectangle 4">
            <a:extLst>
              <a:ext uri="{FF2B5EF4-FFF2-40B4-BE49-F238E27FC236}">
                <a16:creationId xmlns:a16="http://schemas.microsoft.com/office/drawing/2014/main" id="{44158D5E-A201-4104-B0CC-960A982ECACE}"/>
              </a:ext>
            </a:extLst>
          </p:cNvPr>
          <p:cNvSpPr/>
          <p:nvPr/>
        </p:nvSpPr>
        <p:spPr>
          <a:xfrm>
            <a:off x="1785938" y="6519863"/>
            <a:ext cx="4572000" cy="338137"/>
          </a:xfrm>
          <a:prstGeom prst="rect">
            <a:avLst/>
          </a:prstGeom>
          <a:solidFill>
            <a:schemeClr val="tx1"/>
          </a:solidFill>
          <a:ln>
            <a:solidFill>
              <a:schemeClr val="accent5"/>
            </a:solidFill>
          </a:ln>
        </p:spPr>
        <p:txBody>
          <a:bodyPr>
            <a:spAutoFit/>
          </a:bodyPr>
          <a:lstStyle/>
          <a:p>
            <a:pPr fontAlgn="auto">
              <a:spcBef>
                <a:spcPts val="0"/>
              </a:spcBef>
              <a:spcAft>
                <a:spcPts val="0"/>
              </a:spcAft>
              <a:defRPr/>
            </a:pPr>
            <a:r>
              <a:rPr lang="en-AU" sz="800" dirty="0">
                <a:solidFill>
                  <a:schemeClr val="bg1"/>
                </a:solidFill>
                <a:latin typeface="+mn-lt"/>
                <a:ea typeface="+mn-ea"/>
              </a:rPr>
              <a:t>http://waukesha.uwc.edu/lib/reserves/pdf/zillgitt/zoo234/diagrams/unit2/ZOO%20234%20Unit%202%20Bone%20Tissue%20Three%20Dimensional%20Structure%20of%20Compact%20Bone.jpg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3E75AA6C-4918-455B-A303-71575143F6EE}"/>
              </a:ext>
            </a:extLst>
          </p:cNvPr>
          <p:cNvPicPr>
            <a:picLocks noChangeAspect="1" noChangeArrowheads="1"/>
          </p:cNvPicPr>
          <p:nvPr/>
        </p:nvPicPr>
        <p:blipFill>
          <a:blip r:embed="rId2">
            <a:lum bright="-10000" contrast="10000"/>
            <a:extLst>
              <a:ext uri="{28A0092B-C50C-407E-A947-70E740481C1C}">
                <a14:useLocalDpi xmlns:a14="http://schemas.microsoft.com/office/drawing/2010/main" val="0"/>
              </a:ext>
            </a:extLst>
          </a:blip>
          <a:srcRect/>
          <a:stretch>
            <a:fillRect/>
          </a:stretch>
        </p:blipFill>
        <p:spPr bwMode="auto">
          <a:xfrm>
            <a:off x="0" y="142875"/>
            <a:ext cx="9144000" cy="659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71E064BF-C7DC-4C5F-A198-64993FCA1726}"/>
              </a:ext>
            </a:extLst>
          </p:cNvPr>
          <p:cNvSpPr>
            <a:spLocks noChangeArrowheads="1"/>
          </p:cNvSpPr>
          <p:nvPr/>
        </p:nvSpPr>
        <p:spPr bwMode="auto">
          <a:xfrm>
            <a:off x="3714750" y="214313"/>
            <a:ext cx="4572000" cy="261937"/>
          </a:xfrm>
          <a:prstGeom prst="rect">
            <a:avLst/>
          </a:prstGeom>
          <a:solidFill>
            <a:srgbClr val="BFBFBF"/>
          </a:solidFill>
          <a:ln w="9525">
            <a:solidFill>
              <a:srgbClr val="344E6D"/>
            </a:solidFill>
            <a:miter lim="800000"/>
            <a:headEnd/>
            <a:tailEnd/>
          </a:ln>
          <a:effectLst>
            <a:outerShdw blurRad="63500" dist="38100" dir="2700000" algn="tl" rotWithShape="0">
              <a:srgbClr val="000000">
                <a:alpha val="39999"/>
              </a:srgbClr>
            </a:outerShdw>
          </a:effectLst>
        </p:spPr>
        <p:txBody>
          <a:bodyPr>
            <a:spAutoFit/>
          </a:bodyPr>
          <a:lstStyle/>
          <a:p>
            <a:pPr fontAlgn="auto">
              <a:spcBef>
                <a:spcPts val="0"/>
              </a:spcBef>
              <a:spcAft>
                <a:spcPts val="0"/>
              </a:spcAft>
              <a:defRPr/>
            </a:pPr>
            <a:r>
              <a:rPr lang="en-AU" sz="1100" dirty="0">
                <a:solidFill>
                  <a:schemeClr val="bg1"/>
                </a:solidFill>
                <a:latin typeface="+mn-lt"/>
                <a:ea typeface="+mn-ea"/>
              </a:rPr>
              <a:t>http://skylliceous.unblog.fr/files/2009/02/picture1.jpg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8C29351-15CA-4534-B879-FF60D1C9D224}"/>
              </a:ext>
            </a:extLst>
          </p:cNvPr>
          <p:cNvGraphicFramePr>
            <a:graphicFrameLocks noGrp="1"/>
          </p:cNvGraphicFramePr>
          <p:nvPr>
            <p:extLst>
              <p:ext uri="{D42A27DB-BD31-4B8C-83A1-F6EECF244321}">
                <p14:modId xmlns:p14="http://schemas.microsoft.com/office/powerpoint/2010/main" val="3656267922"/>
              </p:ext>
            </p:extLst>
          </p:nvPr>
        </p:nvGraphicFramePr>
        <p:xfrm>
          <a:off x="357158" y="714355"/>
          <a:ext cx="8501124" cy="6000792"/>
        </p:xfrm>
        <a:graphic>
          <a:graphicData uri="http://schemas.openxmlformats.org/drawingml/2006/table">
            <a:tbl>
              <a:tblPr firstRow="1" bandRow="1">
                <a:tableStyleId>{7DF18680-E054-41AD-8BC1-D1AEF772440D}</a:tableStyleId>
              </a:tblPr>
              <a:tblGrid>
                <a:gridCol w="1500198">
                  <a:extLst>
                    <a:ext uri="{9D8B030D-6E8A-4147-A177-3AD203B41FA5}">
                      <a16:colId xmlns:a16="http://schemas.microsoft.com/office/drawing/2014/main" val="20000"/>
                    </a:ext>
                  </a:extLst>
                </a:gridCol>
                <a:gridCol w="2000264">
                  <a:extLst>
                    <a:ext uri="{9D8B030D-6E8A-4147-A177-3AD203B41FA5}">
                      <a16:colId xmlns:a16="http://schemas.microsoft.com/office/drawing/2014/main" val="20001"/>
                    </a:ext>
                  </a:extLst>
                </a:gridCol>
                <a:gridCol w="2928958">
                  <a:extLst>
                    <a:ext uri="{9D8B030D-6E8A-4147-A177-3AD203B41FA5}">
                      <a16:colId xmlns:a16="http://schemas.microsoft.com/office/drawing/2014/main" val="20002"/>
                    </a:ext>
                  </a:extLst>
                </a:gridCol>
                <a:gridCol w="2071704">
                  <a:extLst>
                    <a:ext uri="{9D8B030D-6E8A-4147-A177-3AD203B41FA5}">
                      <a16:colId xmlns:a16="http://schemas.microsoft.com/office/drawing/2014/main" val="20003"/>
                    </a:ext>
                  </a:extLst>
                </a:gridCol>
              </a:tblGrid>
              <a:tr h="829480">
                <a:tc>
                  <a:txBody>
                    <a:bodyPr/>
                    <a:lstStyle/>
                    <a:p>
                      <a:pPr algn="ctr"/>
                      <a:r>
                        <a:rPr lang="en-AU" sz="2400" dirty="0">
                          <a:effectLst>
                            <a:outerShdw blurRad="38100" dist="38100" dir="2700000" algn="tl">
                              <a:srgbClr val="000000">
                                <a:alpha val="43137"/>
                              </a:srgbClr>
                            </a:outerShdw>
                          </a:effectLst>
                        </a:rPr>
                        <a:t>TYPE</a:t>
                      </a:r>
                      <a:endParaRPr lang="en-AU" sz="2400" dirty="0">
                        <a:solidFill>
                          <a:schemeClr val="accent3">
                            <a:lumMod val="20000"/>
                            <a:lumOff val="80000"/>
                          </a:schemeClr>
                        </a:solidFill>
                        <a:effectLst>
                          <a:outerShdw blurRad="38100" dist="38100" dir="2700000" algn="tl">
                            <a:srgbClr val="000000">
                              <a:alpha val="43137"/>
                            </a:srgbClr>
                          </a:outerShdw>
                        </a:effectLst>
                        <a:latin typeface="Californian FB" pitchFamily="18" charset="0"/>
                      </a:endParaRPr>
                    </a:p>
                  </a:txBody>
                  <a:tcPr>
                    <a:cell3D prstMaterial="dkEdge">
                      <a:bevel prst="relaxedInset"/>
                      <a:lightRig rig="flood" dir="t"/>
                    </a:cell3D>
                  </a:tcPr>
                </a:tc>
                <a:tc>
                  <a:txBody>
                    <a:bodyPr/>
                    <a:lstStyle/>
                    <a:p>
                      <a:pPr algn="ctr"/>
                      <a:r>
                        <a:rPr lang="en-AU" sz="2300" dirty="0">
                          <a:effectLst>
                            <a:outerShdw blurRad="38100" dist="38100" dir="2700000" algn="tl">
                              <a:srgbClr val="000000">
                                <a:alpha val="43137"/>
                              </a:srgbClr>
                            </a:outerShdw>
                          </a:effectLst>
                        </a:rPr>
                        <a:t>STRUCTURE</a:t>
                      </a:r>
                      <a:endParaRPr lang="en-AU" sz="2300" dirty="0">
                        <a:solidFill>
                          <a:schemeClr val="accent3">
                            <a:lumMod val="20000"/>
                            <a:lumOff val="80000"/>
                          </a:schemeClr>
                        </a:solidFill>
                        <a:effectLst>
                          <a:outerShdw blurRad="38100" dist="38100" dir="2700000" algn="tl">
                            <a:srgbClr val="000000">
                              <a:alpha val="43137"/>
                            </a:srgbClr>
                          </a:outerShdw>
                        </a:effectLst>
                        <a:latin typeface="Californian FB" pitchFamily="18" charset="0"/>
                      </a:endParaRPr>
                    </a:p>
                  </a:txBody>
                  <a:tcPr>
                    <a:cell3D prstMaterial="dkEdge">
                      <a:bevel prst="relaxedInset"/>
                      <a:lightRig rig="flood" dir="t"/>
                    </a:cell3D>
                  </a:tcPr>
                </a:tc>
                <a:tc>
                  <a:txBody>
                    <a:bodyPr/>
                    <a:lstStyle/>
                    <a:p>
                      <a:pPr algn="ctr"/>
                      <a:r>
                        <a:rPr lang="en-AU" sz="2200" dirty="0">
                          <a:effectLst>
                            <a:outerShdw blurRad="38100" dist="38100" dir="2700000" algn="tl">
                              <a:srgbClr val="000000">
                                <a:alpha val="43137"/>
                              </a:srgbClr>
                            </a:outerShdw>
                          </a:effectLst>
                        </a:rPr>
                        <a:t>CHARACTERISTICS</a:t>
                      </a:r>
                      <a:endParaRPr lang="en-AU" sz="2200" dirty="0">
                        <a:solidFill>
                          <a:schemeClr val="accent3">
                            <a:lumMod val="20000"/>
                            <a:lumOff val="80000"/>
                          </a:schemeClr>
                        </a:solidFill>
                        <a:effectLst>
                          <a:outerShdw blurRad="38100" dist="38100" dir="2700000" algn="tl">
                            <a:srgbClr val="000000">
                              <a:alpha val="43137"/>
                            </a:srgbClr>
                          </a:outerShdw>
                        </a:effectLst>
                        <a:latin typeface="Californian FB" pitchFamily="18" charset="0"/>
                      </a:endParaRPr>
                    </a:p>
                  </a:txBody>
                  <a:tcPr>
                    <a:cell3D prstMaterial="dkEdge">
                      <a:bevel prst="relaxedInset"/>
                      <a:lightRig rig="flood" dir="t"/>
                    </a:cell3D>
                  </a:tcPr>
                </a:tc>
                <a:tc>
                  <a:txBody>
                    <a:bodyPr/>
                    <a:lstStyle/>
                    <a:p>
                      <a:pPr algn="ctr"/>
                      <a:r>
                        <a:rPr lang="en-AU" sz="2400" dirty="0">
                          <a:effectLst>
                            <a:outerShdw blurRad="38100" dist="38100" dir="2700000" algn="tl">
                              <a:srgbClr val="000000">
                                <a:alpha val="43137"/>
                              </a:srgbClr>
                            </a:outerShdw>
                          </a:effectLst>
                        </a:rPr>
                        <a:t>LOCATION</a:t>
                      </a:r>
                      <a:endParaRPr lang="en-AU" sz="2400" dirty="0">
                        <a:solidFill>
                          <a:schemeClr val="accent3">
                            <a:lumMod val="20000"/>
                            <a:lumOff val="80000"/>
                          </a:schemeClr>
                        </a:solidFill>
                        <a:effectLst>
                          <a:outerShdw blurRad="38100" dist="38100" dir="2700000" algn="tl">
                            <a:srgbClr val="000000">
                              <a:alpha val="43137"/>
                            </a:srgbClr>
                          </a:outerShdw>
                        </a:effectLst>
                        <a:latin typeface="Californian FB" pitchFamily="18" charset="0"/>
                      </a:endParaRPr>
                    </a:p>
                  </a:txBody>
                  <a:tcPr>
                    <a:cell3D prstMaterial="dkEdge">
                      <a:bevel prst="relaxedInset"/>
                      <a:lightRig rig="flood" dir="t"/>
                    </a:cell3D>
                  </a:tcPr>
                </a:tc>
                <a:extLst>
                  <a:ext uri="{0D108BD9-81ED-4DB2-BD59-A6C34878D82A}">
                    <a16:rowId xmlns:a16="http://schemas.microsoft.com/office/drawing/2014/main" val="10000"/>
                  </a:ext>
                </a:extLst>
              </a:tr>
              <a:tr h="1532855">
                <a:tc>
                  <a:txBody>
                    <a:bodyPr/>
                    <a:lstStyle/>
                    <a:p>
                      <a:pPr algn="ctr"/>
                      <a:endParaRPr lang="en-AU" dirty="0">
                        <a:effectLst>
                          <a:outerShdw blurRad="38100" dist="38100" dir="2700000" algn="tl">
                            <a:srgbClr val="000000">
                              <a:alpha val="43137"/>
                            </a:srgbClr>
                          </a:outerShdw>
                        </a:effectLst>
                      </a:endParaRPr>
                    </a:p>
                    <a:p>
                      <a:pPr algn="ctr"/>
                      <a:endParaRPr lang="en-AU" dirty="0">
                        <a:effectLst>
                          <a:outerShdw blurRad="38100" dist="38100" dir="2700000" algn="tl">
                            <a:srgbClr val="000000">
                              <a:alpha val="43137"/>
                            </a:srgbClr>
                          </a:outerShdw>
                        </a:effectLst>
                      </a:endParaRPr>
                    </a:p>
                    <a:p>
                      <a:pPr algn="ctr"/>
                      <a:r>
                        <a:rPr lang="en-AU" dirty="0">
                          <a:effectLst>
                            <a:outerShdw blurRad="38100" dist="38100" dir="2700000" algn="tl">
                              <a:srgbClr val="000000">
                                <a:alpha val="43137"/>
                              </a:srgbClr>
                            </a:outerShdw>
                          </a:effectLst>
                        </a:rPr>
                        <a:t>HYALINE</a:t>
                      </a:r>
                      <a:endParaRPr lang="en-AU" b="1" dirty="0">
                        <a:solidFill>
                          <a:schemeClr val="bg1"/>
                        </a:solidFill>
                        <a:effectLst>
                          <a:outerShdw blurRad="38100" dist="38100" dir="2700000" algn="tl">
                            <a:srgbClr val="000000">
                              <a:alpha val="43137"/>
                            </a:srgbClr>
                          </a:outerShdw>
                        </a:effectLst>
                        <a:latin typeface="Californian FB" pitchFamily="18" charset="0"/>
                      </a:endParaRPr>
                    </a:p>
                  </a:txBody>
                  <a:tcPr>
                    <a:cell3D prstMaterial="dkEdge">
                      <a:bevel prst="relaxedInset"/>
                      <a:lightRig rig="flood" dir="t"/>
                    </a:cell3D>
                  </a:tcPr>
                </a:tc>
                <a:tc>
                  <a:txBody>
                    <a:bodyPr/>
                    <a:lstStyle/>
                    <a:p>
                      <a:pPr algn="ctr"/>
                      <a:r>
                        <a:rPr lang="en-AU" dirty="0">
                          <a:effectLst>
                            <a:outerShdw blurRad="38100" dist="38100" dir="2700000" algn="tl">
                              <a:srgbClr val="000000">
                                <a:alpha val="43137"/>
                              </a:srgbClr>
                            </a:outerShdw>
                          </a:effectLst>
                        </a:rPr>
                        <a:t>Contains many closely packed collagen fibres</a:t>
                      </a:r>
                      <a:r>
                        <a:rPr lang="en-AU" baseline="0" dirty="0">
                          <a:effectLst>
                            <a:outerShdw blurRad="38100" dist="38100" dir="2700000" algn="tl">
                              <a:srgbClr val="000000">
                                <a:alpha val="43137"/>
                              </a:srgbClr>
                            </a:outerShdw>
                          </a:effectLst>
                        </a:rPr>
                        <a:t> in the matrix</a:t>
                      </a:r>
                      <a:endParaRPr lang="en-AU" b="1" dirty="0">
                        <a:solidFill>
                          <a:schemeClr val="bg1"/>
                        </a:solidFill>
                        <a:effectLst>
                          <a:outerShdw blurRad="38100" dist="38100" dir="2700000" algn="tl">
                            <a:srgbClr val="000000">
                              <a:alpha val="43137"/>
                            </a:srgbClr>
                          </a:outerShdw>
                        </a:effectLst>
                        <a:latin typeface="Californian FB" pitchFamily="18" charset="0"/>
                      </a:endParaRPr>
                    </a:p>
                  </a:txBody>
                  <a:tcPr>
                    <a:cell3D prstMaterial="dkEdge">
                      <a:bevel prst="relaxedInset"/>
                      <a:lightRig rig="flood" dir="t"/>
                    </a:cell3D>
                  </a:tcPr>
                </a:tc>
                <a:tc>
                  <a:txBody>
                    <a:bodyPr/>
                    <a:lstStyle/>
                    <a:p>
                      <a:pPr algn="ctr"/>
                      <a:r>
                        <a:rPr lang="en-AU" dirty="0">
                          <a:effectLst>
                            <a:outerShdw blurRad="38100" dist="38100" dir="2700000" algn="tl">
                              <a:srgbClr val="000000">
                                <a:alpha val="43137"/>
                              </a:srgbClr>
                            </a:outerShdw>
                          </a:effectLst>
                        </a:rPr>
                        <a:t>Great strength,</a:t>
                      </a:r>
                      <a:r>
                        <a:rPr lang="en-AU" baseline="0" dirty="0">
                          <a:effectLst>
                            <a:outerShdw blurRad="38100" dist="38100" dir="2700000" algn="tl">
                              <a:srgbClr val="000000">
                                <a:alpha val="43137"/>
                              </a:srgbClr>
                            </a:outerShdw>
                          </a:effectLst>
                        </a:rPr>
                        <a:t> toughness but also flexibility</a:t>
                      </a:r>
                      <a:endParaRPr lang="en-AU" b="1" dirty="0">
                        <a:solidFill>
                          <a:schemeClr val="bg1"/>
                        </a:solidFill>
                        <a:effectLst>
                          <a:outerShdw blurRad="38100" dist="38100" dir="2700000" algn="tl">
                            <a:srgbClr val="000000">
                              <a:alpha val="43137"/>
                            </a:srgbClr>
                          </a:outerShdw>
                        </a:effectLst>
                        <a:latin typeface="Californian FB" pitchFamily="18" charset="0"/>
                      </a:endParaRPr>
                    </a:p>
                  </a:txBody>
                  <a:tcPr>
                    <a:cell3D prstMaterial="dkEdge">
                      <a:bevel prst="relaxedInset"/>
                      <a:lightRig rig="flood" dir="t"/>
                    </a:cell3D>
                  </a:tcPr>
                </a:tc>
                <a:tc>
                  <a:txBody>
                    <a:bodyPr/>
                    <a:lstStyle/>
                    <a:p>
                      <a:pPr algn="ctr"/>
                      <a:r>
                        <a:rPr lang="en-AU" dirty="0">
                          <a:effectLst>
                            <a:outerShdw blurRad="38100" dist="38100" dir="2700000" algn="tl">
                              <a:srgbClr val="000000">
                                <a:alpha val="43137"/>
                              </a:srgbClr>
                            </a:outerShdw>
                          </a:effectLst>
                        </a:rPr>
                        <a:t>Rings of the bronchi and trachea and on articulating bone surfaces</a:t>
                      </a:r>
                      <a:endParaRPr lang="en-AU" b="1" dirty="0">
                        <a:solidFill>
                          <a:schemeClr val="bg1"/>
                        </a:solidFill>
                        <a:effectLst>
                          <a:outerShdw blurRad="38100" dist="38100" dir="2700000" algn="tl">
                            <a:srgbClr val="000000">
                              <a:alpha val="43137"/>
                            </a:srgbClr>
                          </a:outerShdw>
                        </a:effectLst>
                        <a:latin typeface="Californian FB" pitchFamily="18" charset="0"/>
                      </a:endParaRPr>
                    </a:p>
                  </a:txBody>
                  <a:tcPr>
                    <a:cell3D prstMaterial="dkEdge">
                      <a:bevel prst="relaxedInset"/>
                      <a:lightRig rig="flood" dir="t"/>
                    </a:cell3D>
                  </a:tcPr>
                </a:tc>
                <a:extLst>
                  <a:ext uri="{0D108BD9-81ED-4DB2-BD59-A6C34878D82A}">
                    <a16:rowId xmlns:a16="http://schemas.microsoft.com/office/drawing/2014/main" val="10001"/>
                  </a:ext>
                </a:extLst>
              </a:tr>
              <a:tr h="1532855">
                <a:tc>
                  <a:txBody>
                    <a:bodyPr/>
                    <a:lstStyle/>
                    <a:p>
                      <a:pPr algn="ctr"/>
                      <a:endParaRPr lang="en-AU" dirty="0">
                        <a:effectLst>
                          <a:outerShdw blurRad="38100" dist="38100" dir="2700000" algn="tl">
                            <a:srgbClr val="000000">
                              <a:alpha val="43137"/>
                            </a:srgbClr>
                          </a:outerShdw>
                        </a:effectLst>
                      </a:endParaRPr>
                    </a:p>
                    <a:p>
                      <a:pPr algn="ctr"/>
                      <a:endParaRPr lang="en-AU" dirty="0">
                        <a:effectLst>
                          <a:outerShdw blurRad="38100" dist="38100" dir="2700000" algn="tl">
                            <a:srgbClr val="000000">
                              <a:alpha val="43137"/>
                            </a:srgbClr>
                          </a:outerShdw>
                        </a:effectLst>
                      </a:endParaRPr>
                    </a:p>
                    <a:p>
                      <a:pPr algn="ctr"/>
                      <a:r>
                        <a:rPr lang="en-AU" dirty="0">
                          <a:effectLst>
                            <a:outerShdw blurRad="38100" dist="38100" dir="2700000" algn="tl">
                              <a:srgbClr val="000000">
                                <a:alpha val="43137"/>
                              </a:srgbClr>
                            </a:outerShdw>
                          </a:effectLst>
                        </a:rPr>
                        <a:t>ELASTIC</a:t>
                      </a:r>
                      <a:endParaRPr lang="en-AU" b="1" dirty="0">
                        <a:solidFill>
                          <a:schemeClr val="bg1"/>
                        </a:solidFill>
                        <a:effectLst>
                          <a:outerShdw blurRad="38100" dist="38100" dir="2700000" algn="tl">
                            <a:srgbClr val="000000">
                              <a:alpha val="43137"/>
                            </a:srgbClr>
                          </a:outerShdw>
                        </a:effectLst>
                        <a:latin typeface="Californian FB" pitchFamily="18" charset="0"/>
                      </a:endParaRPr>
                    </a:p>
                  </a:txBody>
                  <a:tcPr>
                    <a:cell3D prstMaterial="dkEdge">
                      <a:bevel prst="relaxedInset"/>
                      <a:lightRig rig="flood" dir="t"/>
                    </a:cell3D>
                  </a:tcPr>
                </a:tc>
                <a:tc>
                  <a:txBody>
                    <a:bodyPr/>
                    <a:lstStyle/>
                    <a:p>
                      <a:pPr algn="ctr"/>
                      <a:r>
                        <a:rPr lang="en-AU" dirty="0">
                          <a:effectLst>
                            <a:outerShdw blurRad="38100" dist="38100" dir="2700000" algn="tl">
                              <a:srgbClr val="000000">
                                <a:alpha val="43137"/>
                              </a:srgbClr>
                            </a:outerShdw>
                          </a:effectLst>
                        </a:rPr>
                        <a:t>Elastic </a:t>
                      </a:r>
                      <a:r>
                        <a:rPr lang="en-AU">
                          <a:effectLst>
                            <a:outerShdw blurRad="38100" dist="38100" dir="2700000" algn="tl">
                              <a:srgbClr val="000000">
                                <a:alpha val="43137"/>
                              </a:srgbClr>
                            </a:outerShdw>
                          </a:effectLst>
                        </a:rPr>
                        <a:t>&amp; collagen fibres </a:t>
                      </a:r>
                      <a:r>
                        <a:rPr lang="en-AU" dirty="0">
                          <a:effectLst>
                            <a:outerShdw blurRad="38100" dist="38100" dir="2700000" algn="tl">
                              <a:srgbClr val="000000">
                                <a:alpha val="43137"/>
                              </a:srgbClr>
                            </a:outerShdw>
                          </a:effectLst>
                        </a:rPr>
                        <a:t>are not so tightly</a:t>
                      </a:r>
                      <a:r>
                        <a:rPr lang="en-AU" baseline="0" dirty="0">
                          <a:effectLst>
                            <a:outerShdw blurRad="38100" dist="38100" dir="2700000" algn="tl">
                              <a:srgbClr val="000000">
                                <a:alpha val="43137"/>
                              </a:srgbClr>
                            </a:outerShdw>
                          </a:effectLst>
                        </a:rPr>
                        <a:t> packed</a:t>
                      </a:r>
                      <a:endParaRPr lang="en-AU" b="1" dirty="0">
                        <a:solidFill>
                          <a:schemeClr val="bg1"/>
                        </a:solidFill>
                        <a:effectLst>
                          <a:outerShdw blurRad="38100" dist="38100" dir="2700000" algn="tl">
                            <a:srgbClr val="000000">
                              <a:alpha val="43137"/>
                            </a:srgbClr>
                          </a:outerShdw>
                        </a:effectLst>
                        <a:latin typeface="Californian FB" pitchFamily="18" charset="0"/>
                      </a:endParaRPr>
                    </a:p>
                  </a:txBody>
                  <a:tcPr>
                    <a:cell3D prstMaterial="dkEdge">
                      <a:bevel prst="relaxedInset"/>
                      <a:lightRig rig="flood" dir="t"/>
                    </a:cell3D>
                  </a:tcPr>
                </a:tc>
                <a:tc>
                  <a:txBody>
                    <a:bodyPr/>
                    <a:lstStyle/>
                    <a:p>
                      <a:pPr algn="ctr"/>
                      <a:r>
                        <a:rPr lang="en-AU" dirty="0">
                          <a:effectLst>
                            <a:outerShdw blurRad="38100" dist="38100" dir="2700000" algn="tl">
                              <a:srgbClr val="000000">
                                <a:alpha val="43137"/>
                              </a:srgbClr>
                            </a:outerShdw>
                          </a:effectLst>
                        </a:rPr>
                        <a:t>Flexible elastic support</a:t>
                      </a:r>
                      <a:endParaRPr lang="en-AU" b="1" dirty="0">
                        <a:solidFill>
                          <a:schemeClr val="bg1"/>
                        </a:solidFill>
                        <a:effectLst>
                          <a:outerShdw blurRad="38100" dist="38100" dir="2700000" algn="tl">
                            <a:srgbClr val="000000">
                              <a:alpha val="43137"/>
                            </a:srgbClr>
                          </a:outerShdw>
                        </a:effectLst>
                        <a:latin typeface="Californian FB" pitchFamily="18" charset="0"/>
                      </a:endParaRPr>
                    </a:p>
                  </a:txBody>
                  <a:tcPr>
                    <a:cell3D prstMaterial="dkEdge">
                      <a:bevel prst="relaxedInset"/>
                      <a:lightRig rig="flood" dir="t"/>
                    </a:cell3D>
                  </a:tcPr>
                </a:tc>
                <a:tc>
                  <a:txBody>
                    <a:bodyPr/>
                    <a:lstStyle/>
                    <a:p>
                      <a:pPr algn="ctr"/>
                      <a:r>
                        <a:rPr lang="en-AU" dirty="0">
                          <a:effectLst>
                            <a:outerShdw blurRad="38100" dist="38100" dir="2700000" algn="tl">
                              <a:srgbClr val="000000">
                                <a:alpha val="43137"/>
                              </a:srgbClr>
                            </a:outerShdw>
                          </a:effectLst>
                        </a:rPr>
                        <a:t>External ear, epiglottis</a:t>
                      </a:r>
                      <a:endParaRPr lang="en-AU" b="1" dirty="0">
                        <a:solidFill>
                          <a:schemeClr val="bg1"/>
                        </a:solidFill>
                        <a:effectLst>
                          <a:outerShdw blurRad="38100" dist="38100" dir="2700000" algn="tl">
                            <a:srgbClr val="000000">
                              <a:alpha val="43137"/>
                            </a:srgbClr>
                          </a:outerShdw>
                        </a:effectLst>
                        <a:latin typeface="Californian FB" pitchFamily="18" charset="0"/>
                      </a:endParaRPr>
                    </a:p>
                  </a:txBody>
                  <a:tcPr>
                    <a:cell3D prstMaterial="dkEdge">
                      <a:bevel prst="relaxedInset"/>
                      <a:lightRig rig="flood" dir="t"/>
                    </a:cell3D>
                  </a:tcPr>
                </a:tc>
                <a:extLst>
                  <a:ext uri="{0D108BD9-81ED-4DB2-BD59-A6C34878D82A}">
                    <a16:rowId xmlns:a16="http://schemas.microsoft.com/office/drawing/2014/main" val="10002"/>
                  </a:ext>
                </a:extLst>
              </a:tr>
              <a:tr h="2105602">
                <a:tc>
                  <a:txBody>
                    <a:bodyPr/>
                    <a:lstStyle/>
                    <a:p>
                      <a:pPr algn="ctr"/>
                      <a:endParaRPr lang="en-AU" dirty="0">
                        <a:effectLst>
                          <a:outerShdw blurRad="38100" dist="38100" dir="2700000" algn="tl">
                            <a:srgbClr val="000000">
                              <a:alpha val="43137"/>
                            </a:srgbClr>
                          </a:outerShdw>
                        </a:effectLst>
                      </a:endParaRPr>
                    </a:p>
                    <a:p>
                      <a:pPr algn="ctr"/>
                      <a:endParaRPr lang="en-AU" dirty="0">
                        <a:effectLst>
                          <a:outerShdw blurRad="38100" dist="38100" dir="2700000" algn="tl">
                            <a:srgbClr val="000000">
                              <a:alpha val="43137"/>
                            </a:srgbClr>
                          </a:outerShdw>
                        </a:effectLst>
                      </a:endParaRPr>
                    </a:p>
                    <a:p>
                      <a:pPr algn="ctr"/>
                      <a:r>
                        <a:rPr lang="en-AU" dirty="0">
                          <a:effectLst>
                            <a:outerShdw blurRad="38100" dist="38100" dir="2700000" algn="tl">
                              <a:srgbClr val="000000">
                                <a:alpha val="43137"/>
                              </a:srgbClr>
                            </a:outerShdw>
                          </a:effectLst>
                        </a:rPr>
                        <a:t>FIBRO-CARTILAGE</a:t>
                      </a:r>
                      <a:endParaRPr lang="en-AU" b="1" dirty="0">
                        <a:solidFill>
                          <a:schemeClr val="bg1"/>
                        </a:solidFill>
                        <a:effectLst>
                          <a:outerShdw blurRad="38100" dist="38100" dir="2700000" algn="tl">
                            <a:srgbClr val="000000">
                              <a:alpha val="43137"/>
                            </a:srgbClr>
                          </a:outerShdw>
                        </a:effectLst>
                        <a:latin typeface="Californian FB" pitchFamily="18" charset="0"/>
                      </a:endParaRPr>
                    </a:p>
                  </a:txBody>
                  <a:tcPr>
                    <a:cell3D prstMaterial="dkEdge">
                      <a:bevel prst="relaxedInset"/>
                      <a:lightRig rig="flood" dir="t"/>
                    </a:cell3D>
                  </a:tcPr>
                </a:tc>
                <a:tc>
                  <a:txBody>
                    <a:bodyPr/>
                    <a:lstStyle/>
                    <a:p>
                      <a:pPr algn="ctr"/>
                      <a:r>
                        <a:rPr lang="en-AU" dirty="0">
                          <a:effectLst>
                            <a:outerShdw blurRad="38100" dist="38100" dir="2700000" algn="tl">
                              <a:srgbClr val="000000">
                                <a:alpha val="43137"/>
                              </a:srgbClr>
                            </a:outerShdw>
                          </a:effectLst>
                        </a:rPr>
                        <a:t>Thick</a:t>
                      </a:r>
                      <a:r>
                        <a:rPr lang="en-AU" baseline="0" dirty="0">
                          <a:effectLst>
                            <a:outerShdw blurRad="38100" dist="38100" dir="2700000" algn="tl">
                              <a:srgbClr val="000000">
                                <a:alpha val="43137"/>
                              </a:srgbClr>
                            </a:outerShdw>
                          </a:effectLst>
                        </a:rPr>
                        <a:t> coarse collagen fibres in bundles</a:t>
                      </a:r>
                      <a:endParaRPr lang="en-AU" b="1" dirty="0">
                        <a:solidFill>
                          <a:schemeClr val="bg1"/>
                        </a:solidFill>
                        <a:effectLst>
                          <a:outerShdw blurRad="38100" dist="38100" dir="2700000" algn="tl">
                            <a:srgbClr val="000000">
                              <a:alpha val="43137"/>
                            </a:srgbClr>
                          </a:outerShdw>
                        </a:effectLst>
                        <a:latin typeface="Californian FB" pitchFamily="18" charset="0"/>
                      </a:endParaRPr>
                    </a:p>
                  </a:txBody>
                  <a:tcPr>
                    <a:cell3D prstMaterial="dkEdge">
                      <a:bevel prst="relaxedInset"/>
                      <a:lightRig rig="flood" dir="t"/>
                    </a:cell3D>
                  </a:tcPr>
                </a:tc>
                <a:tc>
                  <a:txBody>
                    <a:bodyPr/>
                    <a:lstStyle/>
                    <a:p>
                      <a:pPr algn="ctr"/>
                      <a:r>
                        <a:rPr lang="en-AU" dirty="0">
                          <a:effectLst>
                            <a:outerShdw blurRad="38100" dist="38100" dir="2700000" algn="tl">
                              <a:srgbClr val="000000">
                                <a:alpha val="43137"/>
                              </a:srgbClr>
                            </a:outerShdw>
                          </a:effectLst>
                        </a:rPr>
                        <a:t>Strength</a:t>
                      </a:r>
                      <a:r>
                        <a:rPr lang="en-AU" baseline="0" dirty="0">
                          <a:effectLst>
                            <a:outerShdw blurRad="38100" dist="38100" dir="2700000" algn="tl">
                              <a:srgbClr val="000000">
                                <a:alpha val="43137"/>
                              </a:srgbClr>
                            </a:outerShdw>
                          </a:effectLst>
                        </a:rPr>
                        <a:t> and toughness but c</a:t>
                      </a:r>
                      <a:r>
                        <a:rPr lang="en-AU" dirty="0">
                          <a:effectLst>
                            <a:outerShdw blurRad="38100" dist="38100" dir="2700000" algn="tl">
                              <a:srgbClr val="000000">
                                <a:alpha val="43137"/>
                              </a:srgbClr>
                            </a:outerShdw>
                          </a:effectLst>
                        </a:rPr>
                        <a:t>an be compressed, ideal for supporting weight</a:t>
                      </a:r>
                      <a:endParaRPr lang="en-AU" b="1" dirty="0">
                        <a:solidFill>
                          <a:schemeClr val="bg1"/>
                        </a:solidFill>
                        <a:effectLst>
                          <a:outerShdw blurRad="38100" dist="38100" dir="2700000" algn="tl">
                            <a:srgbClr val="000000">
                              <a:alpha val="43137"/>
                            </a:srgbClr>
                          </a:outerShdw>
                        </a:effectLst>
                        <a:latin typeface="Californian FB" pitchFamily="18" charset="0"/>
                      </a:endParaRPr>
                    </a:p>
                  </a:txBody>
                  <a:tcPr>
                    <a:cell3D prstMaterial="dkEdge">
                      <a:bevel prst="relaxedInset"/>
                      <a:lightRig rig="flood" dir="t"/>
                    </a:cell3D>
                  </a:tcPr>
                </a:tc>
                <a:tc>
                  <a:txBody>
                    <a:bodyPr/>
                    <a:lstStyle/>
                    <a:p>
                      <a:pPr algn="ctr"/>
                      <a:r>
                        <a:rPr lang="en-AU" dirty="0">
                          <a:effectLst>
                            <a:outerShdw blurRad="38100" dist="38100" dir="2700000" algn="tl">
                              <a:srgbClr val="000000">
                                <a:alpha val="43137"/>
                              </a:srgbClr>
                            </a:outerShdw>
                          </a:effectLst>
                        </a:rPr>
                        <a:t>Intervertebral discs, articular cartilage of knee joint, between pubic bones joining the two sides of the pelvis</a:t>
                      </a:r>
                      <a:endParaRPr lang="en-AU" b="1" dirty="0">
                        <a:solidFill>
                          <a:schemeClr val="bg1"/>
                        </a:solidFill>
                        <a:effectLst>
                          <a:outerShdw blurRad="38100" dist="38100" dir="2700000" algn="tl">
                            <a:srgbClr val="000000">
                              <a:alpha val="43137"/>
                            </a:srgbClr>
                          </a:outerShdw>
                        </a:effectLst>
                        <a:latin typeface="Californian FB" pitchFamily="18" charset="0"/>
                      </a:endParaRPr>
                    </a:p>
                  </a:txBody>
                  <a:tcPr>
                    <a:cell3D prstMaterial="dkEdge">
                      <a:bevel prst="relaxedInset"/>
                      <a:lightRig rig="flood" dir="t"/>
                    </a:cell3D>
                  </a:tcPr>
                </a:tc>
                <a:extLst>
                  <a:ext uri="{0D108BD9-81ED-4DB2-BD59-A6C34878D82A}">
                    <a16:rowId xmlns:a16="http://schemas.microsoft.com/office/drawing/2014/main" val="10003"/>
                  </a:ext>
                </a:extLst>
              </a:tr>
            </a:tbl>
          </a:graphicData>
        </a:graphic>
      </p:graphicFrame>
      <p:sp>
        <p:nvSpPr>
          <p:cNvPr id="3" name="TextBox 2">
            <a:extLst>
              <a:ext uri="{FF2B5EF4-FFF2-40B4-BE49-F238E27FC236}">
                <a16:creationId xmlns:a16="http://schemas.microsoft.com/office/drawing/2014/main" id="{F7A2D30E-7F6F-417F-8F93-F03BDE209B76}"/>
              </a:ext>
            </a:extLst>
          </p:cNvPr>
          <p:cNvSpPr txBox="1"/>
          <p:nvPr/>
        </p:nvSpPr>
        <p:spPr>
          <a:xfrm>
            <a:off x="428625" y="285750"/>
            <a:ext cx="8215313" cy="461963"/>
          </a:xfrm>
          <a:prstGeom prst="rect">
            <a:avLst/>
          </a:prstGeom>
          <a:noFill/>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r>
              <a:rPr lang="en-AU" altLang="en-US" b="1">
                <a:solidFill>
                  <a:srgbClr val="F5E4A9"/>
                </a:solidFill>
                <a:effectLst>
                  <a:outerShdw blurRad="38100" dist="38100" dir="2700000" algn="tl">
                    <a:srgbClr val="FFFFFF"/>
                  </a:outerShdw>
                </a:effectLst>
                <a:latin typeface="Californian FB" pitchFamily="18" charset="0"/>
                <a:cs typeface="Arial" pitchFamily="34" charset="0"/>
              </a:rPr>
              <a:t>TYPES  OF CARTILAGE</a:t>
            </a:r>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Paper">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Paper">
      <a:maj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Paper">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blipFill>
          <a:blip xmlns:r="http://schemas.openxmlformats.org/officeDocument/2006/relationships" r:embed="rId1">
            <a:duotone>
              <a:schemeClr val="phClr">
                <a:shade val="55000"/>
                <a:alpha val="20000"/>
              </a:schemeClr>
              <a:schemeClr val="phClr">
                <a:tint val="40000"/>
                <a:shade val="90000"/>
                <a:satMod val="60000"/>
                <a:alpha val="20000"/>
              </a:schemeClr>
            </a:duotone>
          </a:blip>
          <a:tile tx="0" ty="0" sx="58000" sy="38000" flip="none" algn="tl"/>
        </a:blipFill>
        <a:blipFill>
          <a:blip xmlns:r="http://schemas.openxmlformats.org/officeDocument/2006/relationships" r:embed="rId2">
            <a:duotone>
              <a:schemeClr val="phClr">
                <a:shade val="12000"/>
                <a:satMod val="240000"/>
              </a:schemeClr>
              <a:schemeClr val="phClr">
                <a:tint val="65000"/>
              </a:schemeClr>
            </a:duotone>
          </a:blip>
          <a:stretch>
            <a:fillRect/>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Paper</Template>
  <TotalTime>824</TotalTime>
  <Words>1728</Words>
  <Application>Microsoft Office PowerPoint</Application>
  <PresentationFormat>On-screen Show (4:3)</PresentationFormat>
  <Paragraphs>195</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Californian FB</vt:lpstr>
      <vt:lpstr>Constantia</vt:lpstr>
      <vt:lpstr>Felix Titling</vt:lpstr>
      <vt:lpstr>Wingdings 2</vt:lpstr>
      <vt:lpstr>Paper</vt:lpstr>
      <vt:lpstr>3A &amp; 3B  HUMAN BIOLOGICAL SCIENCE</vt:lpstr>
      <vt:lpstr>PowerPoint Presentation</vt:lpstr>
      <vt:lpstr>PowerPoint Presentation</vt:lpstr>
      <vt:lpstr>PowerPoint Presentation</vt:lpstr>
      <vt:lpstr>Axial &amp; appendicular skeleton</vt:lpstr>
      <vt:lpstr>PowerPoint Presentation</vt:lpstr>
      <vt:lpstr>PowerPoint Presentation</vt:lpstr>
      <vt:lpstr>PowerPoint Presentation</vt:lpstr>
      <vt:lpstr>PowerPoint Presentation</vt:lpstr>
      <vt:lpstr>Joint classification</vt:lpstr>
      <vt:lpstr>PowerPoint Presentation</vt:lpstr>
      <vt:lpstr>PowerPoint Presentation</vt:lpstr>
      <vt:lpstr>PowerPoint Presentation</vt:lpstr>
      <vt:lpstr>Types of joints</vt:lpstr>
      <vt:lpstr>PowerPoint Presentation</vt:lpstr>
      <vt:lpstr>PowerPoint Presentation</vt:lpstr>
      <vt:lpstr>Hinge joint</vt:lpstr>
      <vt:lpstr>Ball and socket joint</vt:lpstr>
      <vt:lpstr>Pivot joint</vt:lpstr>
      <vt:lpstr>Saddle joint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3A &amp; 3B HUMAN BIOLOGICAL SCIENCE</dc:title>
  <dc:creator>Greg Munyard</dc:creator>
  <cp:lastModifiedBy>Simon Leau</cp:lastModifiedBy>
  <cp:revision>81</cp:revision>
  <dcterms:created xsi:type="dcterms:W3CDTF">2010-02-15T04:51:32Z</dcterms:created>
  <dcterms:modified xsi:type="dcterms:W3CDTF">2019-05-22T02:03:54Z</dcterms:modified>
</cp:coreProperties>
</file>